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774" r:id="rId3"/>
  </p:sldMasterIdLst>
  <p:notesMasterIdLst>
    <p:notesMasterId r:id="rId23"/>
  </p:notesMasterIdLst>
  <p:handoutMasterIdLst>
    <p:handoutMasterId r:id="rId24"/>
  </p:handoutMasterIdLst>
  <p:sldIdLst>
    <p:sldId id="256" r:id="rId4"/>
    <p:sldId id="258" r:id="rId5"/>
    <p:sldId id="260" r:id="rId6"/>
    <p:sldId id="262" r:id="rId7"/>
    <p:sldId id="263" r:id="rId8"/>
    <p:sldId id="273" r:id="rId9"/>
    <p:sldId id="264" r:id="rId10"/>
    <p:sldId id="265" r:id="rId11"/>
    <p:sldId id="266" r:id="rId12"/>
    <p:sldId id="267" r:id="rId13"/>
    <p:sldId id="268" r:id="rId14"/>
    <p:sldId id="269" r:id="rId15"/>
    <p:sldId id="270" r:id="rId16"/>
    <p:sldId id="271" r:id="rId17"/>
    <p:sldId id="257" r:id="rId18"/>
    <p:sldId id="272" r:id="rId19"/>
    <p:sldId id="340" r:id="rId20"/>
    <p:sldId id="341" r:id="rId21"/>
    <p:sldId id="342" r:id="rId22"/>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9ABA"/>
    <a:srgbClr val="17BFE7"/>
    <a:srgbClr val="32C7EA"/>
    <a:srgbClr val="FFFF99"/>
    <a:srgbClr val="FFCC66"/>
    <a:srgbClr val="FF9933"/>
    <a:srgbClr val="00FFFF"/>
    <a:srgbClr val="99FF66"/>
    <a:srgbClr val="006666"/>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A6B232-C8DD-E0D4-A8C6-2F04F4DCB695}"/>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p>
        </p:txBody>
      </p:sp>
      <p:sp>
        <p:nvSpPr>
          <p:cNvPr id="3" name="Date Placeholder 2">
            <a:extLst>
              <a:ext uri="{FF2B5EF4-FFF2-40B4-BE49-F238E27FC236}">
                <a16:creationId xmlns:a16="http://schemas.microsoft.com/office/drawing/2014/main" id="{E53673BE-AB27-1ADD-B4FF-9E1946FF4B3A}"/>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t>4/28/2024 am</a:t>
            </a:r>
          </a:p>
        </p:txBody>
      </p:sp>
      <p:sp>
        <p:nvSpPr>
          <p:cNvPr id="4" name="Footer Placeholder 3">
            <a:extLst>
              <a:ext uri="{FF2B5EF4-FFF2-40B4-BE49-F238E27FC236}">
                <a16:creationId xmlns:a16="http://schemas.microsoft.com/office/drawing/2014/main" id="{21467592-9A2E-438F-EC68-B5DA9A62934A}"/>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t>Richard Lidh</a:t>
            </a:r>
          </a:p>
        </p:txBody>
      </p:sp>
      <p:sp>
        <p:nvSpPr>
          <p:cNvPr id="5" name="Slide Number Placeholder 4">
            <a:extLst>
              <a:ext uri="{FF2B5EF4-FFF2-40B4-BE49-F238E27FC236}">
                <a16:creationId xmlns:a16="http://schemas.microsoft.com/office/drawing/2014/main" id="{207A4F53-8A97-26FE-C0F4-194EADA7EACE}"/>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FD0298CB-C75F-4D1D-BE48-0DA695CA4D30}" type="slidenum">
              <a:rPr lang="en-US" sz="1000"/>
              <a:t>‹#›</a:t>
            </a:fld>
            <a:endParaRPr lang="en-US" sz="1000"/>
          </a:p>
        </p:txBody>
      </p:sp>
    </p:spTree>
    <p:extLst>
      <p:ext uri="{BB962C8B-B14F-4D97-AF65-F5344CB8AC3E}">
        <p14:creationId xmlns:p14="http://schemas.microsoft.com/office/powerpoint/2010/main" val="251077581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4/28/2024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563A46BF-B575-48DE-8819-4F501290989B}" type="slidenum">
              <a:rPr lang="en-US" smtClean="0"/>
              <a:t>‹#›</a:t>
            </a:fld>
            <a:endParaRPr lang="en-US"/>
          </a:p>
        </p:txBody>
      </p:sp>
    </p:spTree>
    <p:extLst>
      <p:ext uri="{BB962C8B-B14F-4D97-AF65-F5344CB8AC3E}">
        <p14:creationId xmlns:p14="http://schemas.microsoft.com/office/powerpoint/2010/main" val="355947428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Tom Thornhill, presented at Rose Avenue Church of Christ – February 16, 2014</a:t>
            </a:r>
          </a:p>
          <a:p>
            <a:endParaRPr lang="en-US" dirty="0"/>
          </a:p>
          <a:p>
            <a:r>
              <a:rPr lang="en-US" b="1" dirty="0"/>
              <a:t>II Timothy 2:8-15</a:t>
            </a:r>
            <a:r>
              <a:rPr lang="en-US" dirty="0"/>
              <a:t> – “8 Remember Jesus Christ, risen from the dead, the offspring of David, as preached in my gospel, 9 for which I am suffering, bound with chains as a criminal. But </a:t>
            </a:r>
            <a:r>
              <a:rPr lang="en-US" b="1" dirty="0"/>
              <a:t>the word of God is not bound</a:t>
            </a:r>
            <a:r>
              <a:rPr lang="en-US" dirty="0"/>
              <a:t>! 10 Therefore I endure everything for the sake of the elect, that they also may obtain the salvation that is in Christ Jesus with eternal glory. 11 The saying is trustworthy, for: If we have died with him, we will also live with him; 12 if we endure, we will also reign with him; if we deny him, he also will deny us; 13 if we are faithless, he remains faithful – for he cannot deny himself. 14 Remind them of these things, and charge them before God not to quarrel about words, which does no good, but only ruins the hearers. 15 Do your best to present yourself to God as one approved, a worker who has no need to be ashamed, </a:t>
            </a:r>
            <a:r>
              <a:rPr lang="en-US" b="1" dirty="0"/>
              <a:t>rightly handling the word of truth</a:t>
            </a:r>
            <a:r>
              <a:rPr lang="en-US" dirty="0"/>
              <a:t>.”</a:t>
            </a:r>
          </a:p>
        </p:txBody>
      </p:sp>
      <p:sp>
        <p:nvSpPr>
          <p:cNvPr id="4" name="Slide Number Placeholder 3"/>
          <p:cNvSpPr>
            <a:spLocks noGrp="1"/>
          </p:cNvSpPr>
          <p:nvPr>
            <p:ph type="sldNum" sz="quarter" idx="5"/>
          </p:nvPr>
        </p:nvSpPr>
        <p:spPr/>
        <p:txBody>
          <a:bodyPr/>
          <a:lstStyle/>
          <a:p>
            <a:fld id="{563A46BF-B575-48DE-8819-4F501290989B}" type="slidenum">
              <a:rPr lang="en-US" smtClean="0"/>
              <a:t>1</a:t>
            </a:fld>
            <a:endParaRPr lang="en-US"/>
          </a:p>
        </p:txBody>
      </p:sp>
      <p:sp>
        <p:nvSpPr>
          <p:cNvPr id="5" name="Date Placeholder 4">
            <a:extLst>
              <a:ext uri="{FF2B5EF4-FFF2-40B4-BE49-F238E27FC236}">
                <a16:creationId xmlns:a16="http://schemas.microsoft.com/office/drawing/2014/main" id="{C5AA0C6F-87DA-9E20-7AE9-7F51C01D8677}"/>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00028267-5734-C463-4143-E6939D75121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5847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2:1-5</a:t>
            </a:r>
            <a:r>
              <a:rPr lang="en-US" dirty="0"/>
              <a:t> – “1 And I, when I came to you, brothers, did not come proclaiming to you the testimony of God with lofty speech or wisdom. 2 For I decided to know nothing among you except Jesus Christ and him crucified. 3 And I was with you in weakness and in fear and much trembling, 4 and my speech and my message were not in plausible words of wisdom, but in demonstration of the Spirit and of power, 5 that your faith might not </a:t>
            </a:r>
            <a:r>
              <a:rPr lang="en-US" b="1" dirty="0"/>
              <a:t>rest</a:t>
            </a:r>
            <a:r>
              <a:rPr lang="en-US" dirty="0"/>
              <a:t> in the wisdom of men but i</a:t>
            </a:r>
            <a:r>
              <a:rPr lang="en-US" b="1" dirty="0"/>
              <a:t>n the power of God</a:t>
            </a:r>
            <a:r>
              <a:rPr lang="en-US" dirty="0"/>
              <a:t>.”</a:t>
            </a:r>
          </a:p>
          <a:p>
            <a:endParaRPr lang="en-US" dirty="0"/>
          </a:p>
          <a:p>
            <a:r>
              <a:rPr lang="en-US" b="1" dirty="0"/>
              <a:t>II Peter 3:11-18</a:t>
            </a:r>
            <a:r>
              <a:rPr lang="en-US" dirty="0"/>
              <a:t> – “11 Since all these things are thus to be dissolved, what sort of people ought you to be in lives of holiness and godliness, 12 waiting for and hastening the coming of the day of God, because of which the heavens will be set on fire and dissolved, and the heavenly bodies will melt as they burn! 13 But according to his promise we are waiting for new heavens and a new earth in which righteousness dwells. 14 Therefore, beloved, since you are waiting for these, be diligent to be found by him without spot or blemish, and at peace. 15 And count the patience of our Lord as salvation, just as our beloved brother Paul also wrote to you according to the wisdom given him, 16 as he does in all his letters when he speaks in them of these matters. There are some things in them that are hard to understand, which the ignorant and unstable twist to their own destruction, as they do the other Scriptures. 17 You therefore, beloved, knowing this beforehand, take care that you are not carried away with the error of lawless people and lose your own stability. 18 But grow in the grace and knowledge of our Lord and Savior Jesus Christ. To him be the glory both now and to the day of eternity. Amen.”</a:t>
            </a:r>
          </a:p>
        </p:txBody>
      </p:sp>
      <p:sp>
        <p:nvSpPr>
          <p:cNvPr id="4" name="Slide Number Placeholder 3"/>
          <p:cNvSpPr>
            <a:spLocks noGrp="1"/>
          </p:cNvSpPr>
          <p:nvPr>
            <p:ph type="sldNum" sz="quarter" idx="5"/>
          </p:nvPr>
        </p:nvSpPr>
        <p:spPr/>
        <p:txBody>
          <a:bodyPr/>
          <a:lstStyle/>
          <a:p>
            <a:fld id="{563A46BF-B575-48DE-8819-4F501290989B}" type="slidenum">
              <a:rPr lang="en-US" smtClean="0"/>
              <a:t>12</a:t>
            </a:fld>
            <a:endParaRPr lang="en-US"/>
          </a:p>
        </p:txBody>
      </p:sp>
      <p:sp>
        <p:nvSpPr>
          <p:cNvPr id="5" name="Date Placeholder 4">
            <a:extLst>
              <a:ext uri="{FF2B5EF4-FFF2-40B4-BE49-F238E27FC236}">
                <a16:creationId xmlns:a16="http://schemas.microsoft.com/office/drawing/2014/main" id="{E3ED983C-D667-BD41-93DD-5DA2F59DBB00}"/>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0B6BE47B-A80F-9BC4-BDFD-05BF5D215B0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336644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5:14</a:t>
            </a:r>
            <a:r>
              <a:rPr lang="en-US" dirty="0"/>
              <a:t> – “But solid food is for the mature, for those who have their powers of discernment trained by constant practice to distinguish good from evil.”</a:t>
            </a:r>
          </a:p>
          <a:p>
            <a:endParaRPr lang="en-US" dirty="0"/>
          </a:p>
          <a:p>
            <a:r>
              <a:rPr lang="en-US" b="1" dirty="0"/>
              <a:t>I Corinthians 14:33a, 40</a:t>
            </a:r>
            <a:r>
              <a:rPr lang="en-US" dirty="0"/>
              <a:t> – “For God is </a:t>
            </a:r>
            <a:r>
              <a:rPr lang="en-US" b="1" dirty="0"/>
              <a:t>not a God of confusion</a:t>
            </a:r>
            <a:r>
              <a:rPr lang="en-US" dirty="0"/>
              <a:t> but of peace … 40 But all things should be done </a:t>
            </a:r>
            <a:r>
              <a:rPr lang="en-US" b="1" dirty="0"/>
              <a:t>decently and in order</a:t>
            </a:r>
            <a:r>
              <a:rPr lang="en-US" dirty="0"/>
              <a:t>.”</a:t>
            </a:r>
          </a:p>
        </p:txBody>
      </p:sp>
      <p:sp>
        <p:nvSpPr>
          <p:cNvPr id="4" name="Slide Number Placeholder 3"/>
          <p:cNvSpPr>
            <a:spLocks noGrp="1"/>
          </p:cNvSpPr>
          <p:nvPr>
            <p:ph type="sldNum" sz="quarter" idx="5"/>
          </p:nvPr>
        </p:nvSpPr>
        <p:spPr/>
        <p:txBody>
          <a:bodyPr/>
          <a:lstStyle/>
          <a:p>
            <a:fld id="{563A46BF-B575-48DE-8819-4F501290989B}" type="slidenum">
              <a:rPr lang="en-US" smtClean="0"/>
              <a:t>13</a:t>
            </a:fld>
            <a:endParaRPr lang="en-US"/>
          </a:p>
        </p:txBody>
      </p:sp>
      <p:sp>
        <p:nvSpPr>
          <p:cNvPr id="5" name="Date Placeholder 4">
            <a:extLst>
              <a:ext uri="{FF2B5EF4-FFF2-40B4-BE49-F238E27FC236}">
                <a16:creationId xmlns:a16="http://schemas.microsoft.com/office/drawing/2014/main" id="{F315B321-5F1F-77DC-B14D-48D0C3BE1185}"/>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1551F130-672B-2BC3-20F4-7D7F43712CA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14815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23:23</a:t>
            </a:r>
            <a:r>
              <a:rPr lang="en-US" dirty="0"/>
              <a:t> – “Buy truth, and </a:t>
            </a:r>
            <a:r>
              <a:rPr lang="en-US" b="1" dirty="0"/>
              <a:t>do not sell it</a:t>
            </a:r>
            <a:r>
              <a:rPr lang="en-US" dirty="0"/>
              <a:t>; buy wisdom, instruction, and understanding.”</a:t>
            </a:r>
          </a:p>
        </p:txBody>
      </p:sp>
      <p:sp>
        <p:nvSpPr>
          <p:cNvPr id="4" name="Slide Number Placeholder 3"/>
          <p:cNvSpPr>
            <a:spLocks noGrp="1"/>
          </p:cNvSpPr>
          <p:nvPr>
            <p:ph type="sldNum" sz="quarter" idx="5"/>
          </p:nvPr>
        </p:nvSpPr>
        <p:spPr/>
        <p:txBody>
          <a:bodyPr/>
          <a:lstStyle/>
          <a:p>
            <a:fld id="{563A46BF-B575-48DE-8819-4F501290989B}" type="slidenum">
              <a:rPr lang="en-US" smtClean="0"/>
              <a:t>15</a:t>
            </a:fld>
            <a:endParaRPr lang="en-US"/>
          </a:p>
        </p:txBody>
      </p:sp>
      <p:sp>
        <p:nvSpPr>
          <p:cNvPr id="5" name="Date Placeholder 4">
            <a:extLst>
              <a:ext uri="{FF2B5EF4-FFF2-40B4-BE49-F238E27FC236}">
                <a16:creationId xmlns:a16="http://schemas.microsoft.com/office/drawing/2014/main" id="{F3F95ADF-68F8-AB8E-EEA1-069C0A7A735E}"/>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D0E962D4-473F-D9A8-1D00-A61D9DFC07D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26857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550147">
              <a:defRPr/>
            </a:pPr>
            <a:fld id="{3AF42B02-11F3-4BD2-B2E3-53F42D06C240}" type="slidenum">
              <a:rPr lang="en-US" altLang="en-US" sz="2100">
                <a:solidFill>
                  <a:srgbClr val="000000"/>
                </a:solidFill>
              </a:rPr>
              <a:pPr defTabSz="1550147">
                <a:defRPr/>
              </a:pPr>
              <a:t>17</a:t>
            </a:fld>
            <a:endParaRPr lang="en-US" altLang="en-US" sz="2100">
              <a:solidFill>
                <a:srgbClr val="000000"/>
              </a:solidFill>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550147">
              <a:defRPr/>
            </a:pPr>
            <a:r>
              <a:rPr lang="en-US" altLang="en-US" sz="2100">
                <a:solidFill>
                  <a:srgbClr val="000000"/>
                </a:solidFill>
              </a:rPr>
              <a:t>4/28/2024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550147">
              <a:defRPr/>
            </a:pPr>
            <a:r>
              <a:rPr lang="en-US" altLang="en-US" sz="2100">
                <a:solidFill>
                  <a:srgbClr val="000000"/>
                </a:solidFill>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1" dirty="0"/>
          </a:p>
          <a:p>
            <a:r>
              <a:rPr lang="en-US" b="1" dirty="0"/>
              <a:t>Romans 10:10</a:t>
            </a:r>
            <a:r>
              <a:rPr lang="en-US" dirty="0"/>
              <a:t> – “For with the heart one believes and is justified, and </a:t>
            </a:r>
            <a:r>
              <a:rPr lang="en-US" b="1" dirty="0"/>
              <a:t>with the mouth one confesses</a:t>
            </a:r>
            <a:r>
              <a:rPr lang="en-US" dirty="0"/>
              <a:t> and is saved.”</a:t>
            </a:r>
          </a:p>
        </p:txBody>
      </p:sp>
      <p:sp>
        <p:nvSpPr>
          <p:cNvPr id="4" name="Slide Number Placeholder 3"/>
          <p:cNvSpPr>
            <a:spLocks noGrp="1"/>
          </p:cNvSpPr>
          <p:nvPr>
            <p:ph type="sldNum" sz="quarter" idx="5"/>
          </p:nvPr>
        </p:nvSpPr>
        <p:spPr/>
        <p:txBody>
          <a:bodyPr/>
          <a:lstStyle/>
          <a:p>
            <a:pPr defTabSz="1550147">
              <a:defRPr/>
            </a:pPr>
            <a:fld id="{3AF42B02-11F3-4BD2-B2E3-53F42D06C240}" type="slidenum">
              <a:rPr lang="en-US" altLang="en-US" sz="2100">
                <a:solidFill>
                  <a:srgbClr val="000000"/>
                </a:solidFill>
              </a:rPr>
              <a:pPr defTabSz="1550147">
                <a:defRPr/>
              </a:pPr>
              <a:t>18</a:t>
            </a:fld>
            <a:endParaRPr lang="en-US" altLang="en-US" sz="2100">
              <a:solidFill>
                <a:srgbClr val="000000"/>
              </a:solidFill>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550147">
              <a:defRPr/>
            </a:pPr>
            <a:r>
              <a:rPr lang="en-US" altLang="en-US" sz="2100">
                <a:solidFill>
                  <a:srgbClr val="000000"/>
                </a:solidFill>
              </a:rPr>
              <a:t>4/28/2024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550147">
              <a:defRPr/>
            </a:pPr>
            <a:r>
              <a:rPr lang="en-US" altLang="en-US" sz="2100">
                <a:solidFill>
                  <a:srgbClr val="000000"/>
                </a:solidFill>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431913">
              <a:defRPr/>
            </a:pPr>
            <a:r>
              <a:rPr lang="en-US" b="1" dirty="0"/>
              <a:t>I Corinthians 15:1-2</a:t>
            </a:r>
            <a:r>
              <a:rPr lang="en-US" dirty="0"/>
              <a:t> – “1 Now I would remind you, brothers, of the gospel I preached to you, which you received, in which you stand, 2 and by which you are being saved, </a:t>
            </a:r>
            <a:r>
              <a:rPr lang="en-US" b="1" dirty="0"/>
              <a:t>if you hold fast to the word</a:t>
            </a:r>
            <a:r>
              <a:rPr lang="en-US" dirty="0"/>
              <a:t> I preached to you – unless you believed in vain.”</a:t>
            </a:r>
          </a:p>
        </p:txBody>
      </p:sp>
      <p:sp>
        <p:nvSpPr>
          <p:cNvPr id="4" name="Slide Number Placeholder 3"/>
          <p:cNvSpPr>
            <a:spLocks noGrp="1"/>
          </p:cNvSpPr>
          <p:nvPr>
            <p:ph type="sldNum" sz="quarter" idx="5"/>
          </p:nvPr>
        </p:nvSpPr>
        <p:spPr/>
        <p:txBody>
          <a:bodyPr/>
          <a:lstStyle/>
          <a:p>
            <a:pPr defTabSz="1550147">
              <a:defRPr/>
            </a:pPr>
            <a:fld id="{3AF42B02-11F3-4BD2-B2E3-53F42D06C240}" type="slidenum">
              <a:rPr lang="en-US" altLang="en-US" sz="2100">
                <a:solidFill>
                  <a:srgbClr val="000000"/>
                </a:solidFill>
              </a:rPr>
              <a:pPr defTabSz="1550147">
                <a:defRPr/>
              </a:pPr>
              <a:t>19</a:t>
            </a:fld>
            <a:endParaRPr lang="en-US" altLang="en-US" sz="2100">
              <a:solidFill>
                <a:srgbClr val="000000"/>
              </a:solidFill>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550147">
              <a:defRPr/>
            </a:pPr>
            <a:r>
              <a:rPr lang="en-US" altLang="en-US" sz="2100">
                <a:solidFill>
                  <a:srgbClr val="000000"/>
                </a:solidFill>
              </a:rPr>
              <a:t>4/28/2024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550147">
              <a:defRPr/>
            </a:pPr>
            <a:r>
              <a:rPr lang="en-US" altLang="en-US" sz="2100">
                <a:solidFill>
                  <a:srgbClr val="000000"/>
                </a:solidFill>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2:15</a:t>
            </a:r>
            <a:r>
              <a:rPr lang="en-US" dirty="0"/>
              <a:t> – “</a:t>
            </a:r>
            <a:r>
              <a:rPr lang="en-US" b="1" dirty="0"/>
              <a:t>Study</a:t>
            </a:r>
            <a:r>
              <a:rPr lang="en-US" dirty="0"/>
              <a:t> to shew thyself approved unto God, a workman that needeth not to be ashamed, rightly dividing the word of truth.” (KJV)</a:t>
            </a:r>
          </a:p>
          <a:p>
            <a:r>
              <a:rPr lang="en-US" b="1" dirty="0"/>
              <a:t>II Timothy 2:15</a:t>
            </a:r>
            <a:r>
              <a:rPr lang="en-US" dirty="0"/>
              <a:t> – “</a:t>
            </a:r>
            <a:r>
              <a:rPr lang="en-US" b="1" dirty="0"/>
              <a:t>Give diligence</a:t>
            </a:r>
            <a:r>
              <a:rPr lang="en-US" dirty="0"/>
              <a:t> to present thyself approved unto God, a workman that needeth not to be ashamed, handling aright the word of truth.” (ASV)</a:t>
            </a:r>
          </a:p>
          <a:p>
            <a:r>
              <a:rPr lang="en-US" b="1" dirty="0"/>
              <a:t>II Timothy 2:15</a:t>
            </a:r>
            <a:r>
              <a:rPr lang="en-US" dirty="0"/>
              <a:t> – “</a:t>
            </a:r>
            <a:r>
              <a:rPr lang="en-US" b="1" dirty="0"/>
              <a:t>Do your best</a:t>
            </a:r>
            <a:r>
              <a:rPr lang="en-US" dirty="0"/>
              <a:t> to present yourself to God as one approved, a worker who has no need to be ashamed, rightly handling the word of truth.” (ESV)</a:t>
            </a:r>
          </a:p>
          <a:p>
            <a:endParaRPr lang="en-US" dirty="0"/>
          </a:p>
          <a:p>
            <a:pPr defTabSz="990511">
              <a:defRPr/>
            </a:pPr>
            <a:r>
              <a:rPr lang="en-US" b="1" dirty="0"/>
              <a:t>Philippians 4:8</a:t>
            </a:r>
            <a:r>
              <a:rPr lang="en-US" dirty="0"/>
              <a:t> – “Finally, brethren, whatever things are true, whatever things are noble, whatever things are just, whatever things are pure, whatever things are lovely, whatever things are of good report, if there is any virtue and if there is anything praiseworthy — </a:t>
            </a:r>
            <a:r>
              <a:rPr lang="en-US" b="1" dirty="0"/>
              <a:t>meditate on these things</a:t>
            </a:r>
            <a:r>
              <a:rPr lang="en-US" dirty="0"/>
              <a:t>.” (NKJV)</a:t>
            </a:r>
          </a:p>
          <a:p>
            <a:r>
              <a:rPr lang="en-US" b="1" dirty="0"/>
              <a:t>Philippians 4:8</a:t>
            </a:r>
            <a:r>
              <a:rPr lang="en-US" dirty="0"/>
              <a:t> – “Finally, brothers, whatever is true, whatever is honorable, whatever is just, whatever is pure, whatever is lovely, whatever is commendable, if there is any excellence, if there is anything worthy of praise, </a:t>
            </a:r>
            <a:r>
              <a:rPr lang="en-US" b="1" dirty="0"/>
              <a:t>think about these things</a:t>
            </a:r>
            <a:r>
              <a:rPr lang="en-US" dirty="0"/>
              <a:t>.”</a:t>
            </a:r>
          </a:p>
          <a:p>
            <a:endParaRPr lang="en-US" dirty="0"/>
          </a:p>
          <a:p>
            <a:r>
              <a:rPr lang="en-US" b="1" dirty="0"/>
              <a:t>Psalms 1:1-2</a:t>
            </a:r>
            <a:r>
              <a:rPr lang="en-US" dirty="0"/>
              <a:t> – “Blessed is the man who walks not in the counsel of the wicked, nor stands in the way of sinners, nor sits in the seat of scoffers; 2 but his delight is in the law of the Lord, and </a:t>
            </a:r>
            <a:r>
              <a:rPr lang="en-US" b="1" dirty="0"/>
              <a:t>on his law he meditates day and night</a:t>
            </a:r>
            <a:r>
              <a:rPr lang="en-US" dirty="0"/>
              <a:t>.” (all versions use “meditate”)</a:t>
            </a:r>
          </a:p>
        </p:txBody>
      </p:sp>
      <p:sp>
        <p:nvSpPr>
          <p:cNvPr id="4" name="Slide Number Placeholder 3"/>
          <p:cNvSpPr>
            <a:spLocks noGrp="1"/>
          </p:cNvSpPr>
          <p:nvPr>
            <p:ph type="sldNum" sz="quarter" idx="5"/>
          </p:nvPr>
        </p:nvSpPr>
        <p:spPr/>
        <p:txBody>
          <a:bodyPr/>
          <a:lstStyle/>
          <a:p>
            <a:fld id="{563A46BF-B575-48DE-8819-4F501290989B}" type="slidenum">
              <a:rPr lang="en-US" smtClean="0"/>
              <a:t>2</a:t>
            </a:fld>
            <a:endParaRPr lang="en-US"/>
          </a:p>
        </p:txBody>
      </p:sp>
      <p:sp>
        <p:nvSpPr>
          <p:cNvPr id="5" name="Date Placeholder 4">
            <a:extLst>
              <a:ext uri="{FF2B5EF4-FFF2-40B4-BE49-F238E27FC236}">
                <a16:creationId xmlns:a16="http://schemas.microsoft.com/office/drawing/2014/main" id="{99920EE5-C1A7-98EF-E86C-574E7DF693C1}"/>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B0F4B792-2C11-CA1A-8B86-0CD6607B6DD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34429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17:11</a:t>
            </a:r>
            <a:r>
              <a:rPr lang="en-US" dirty="0"/>
              <a:t> – “These were more fair-minded than those in Thessalonica, in that they received the word with all readiness, and </a:t>
            </a:r>
            <a:r>
              <a:rPr lang="en-US" b="1" dirty="0"/>
              <a:t>searched the Scriptures daily</a:t>
            </a:r>
            <a:r>
              <a:rPr lang="en-US" dirty="0"/>
              <a:t> to find out whether these things were so.” (NKJV)</a:t>
            </a:r>
          </a:p>
          <a:p>
            <a:r>
              <a:rPr lang="en-US" b="1" dirty="0"/>
              <a:t>Acts 17:11</a:t>
            </a:r>
            <a:r>
              <a:rPr lang="en-US" dirty="0"/>
              <a:t> – “Now these Jews were more noble than those in Thessalonica; they received the word with all eagerness, </a:t>
            </a:r>
            <a:r>
              <a:rPr lang="en-US" b="1" dirty="0"/>
              <a:t>examining the Scriptures daily</a:t>
            </a:r>
            <a:r>
              <a:rPr lang="en-US" dirty="0"/>
              <a:t> to see if these things were so.” (ESV)</a:t>
            </a:r>
          </a:p>
          <a:p>
            <a:endParaRPr lang="en-US" dirty="0"/>
          </a:p>
          <a:p>
            <a:r>
              <a:rPr lang="en-US" b="1" dirty="0"/>
              <a:t>Ephesians 5:15-17</a:t>
            </a:r>
            <a:r>
              <a:rPr lang="en-US" dirty="0"/>
              <a:t> – “15 Look carefully then how you walk, not as unwise but as wise, 16 making the best use of the time, because the days are evil. 17 Therefore do not be foolish, but </a:t>
            </a:r>
            <a:r>
              <a:rPr lang="en-US" b="1" dirty="0"/>
              <a:t>understand</a:t>
            </a:r>
            <a:r>
              <a:rPr lang="en-US" dirty="0"/>
              <a:t> what the will of the Lord is.”</a:t>
            </a:r>
          </a:p>
        </p:txBody>
      </p:sp>
      <p:sp>
        <p:nvSpPr>
          <p:cNvPr id="4" name="Slide Number Placeholder 3"/>
          <p:cNvSpPr>
            <a:spLocks noGrp="1"/>
          </p:cNvSpPr>
          <p:nvPr>
            <p:ph type="sldNum" sz="quarter" idx="5"/>
          </p:nvPr>
        </p:nvSpPr>
        <p:spPr/>
        <p:txBody>
          <a:bodyPr/>
          <a:lstStyle/>
          <a:p>
            <a:fld id="{563A46BF-B575-48DE-8819-4F501290989B}" type="slidenum">
              <a:rPr lang="en-US" smtClean="0"/>
              <a:t>3</a:t>
            </a:fld>
            <a:endParaRPr lang="en-US"/>
          </a:p>
        </p:txBody>
      </p:sp>
      <p:sp>
        <p:nvSpPr>
          <p:cNvPr id="5" name="Date Placeholder 4">
            <a:extLst>
              <a:ext uri="{FF2B5EF4-FFF2-40B4-BE49-F238E27FC236}">
                <a16:creationId xmlns:a16="http://schemas.microsoft.com/office/drawing/2014/main" id="{BA60EE2B-D460-291E-9D34-ACBBC7998CE2}"/>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5FBCAFEB-3B99-A7A6-401D-5C232573BE7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317309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Thessalonians 2:13</a:t>
            </a:r>
            <a:r>
              <a:rPr lang="en-US" dirty="0"/>
              <a:t> – “And we also thank God constantly for this, that when you received the word of God, which you heard from us, you accepted it not as the word of men but as </a:t>
            </a:r>
            <a:r>
              <a:rPr lang="en-US" b="1" dirty="0"/>
              <a:t>what it really is, the word of God</a:t>
            </a:r>
            <a:r>
              <a:rPr lang="en-US" dirty="0"/>
              <a:t>, which is at work in you believers.”</a:t>
            </a:r>
          </a:p>
        </p:txBody>
      </p:sp>
      <p:sp>
        <p:nvSpPr>
          <p:cNvPr id="4" name="Slide Number Placeholder 3"/>
          <p:cNvSpPr>
            <a:spLocks noGrp="1"/>
          </p:cNvSpPr>
          <p:nvPr>
            <p:ph type="sldNum" sz="quarter" idx="5"/>
          </p:nvPr>
        </p:nvSpPr>
        <p:spPr/>
        <p:txBody>
          <a:bodyPr/>
          <a:lstStyle/>
          <a:p>
            <a:fld id="{563A46BF-B575-48DE-8819-4F501290989B}" type="slidenum">
              <a:rPr lang="en-US" smtClean="0"/>
              <a:t>4</a:t>
            </a:fld>
            <a:endParaRPr lang="en-US"/>
          </a:p>
        </p:txBody>
      </p:sp>
      <p:sp>
        <p:nvSpPr>
          <p:cNvPr id="5" name="Date Placeholder 4">
            <a:extLst>
              <a:ext uri="{FF2B5EF4-FFF2-40B4-BE49-F238E27FC236}">
                <a16:creationId xmlns:a16="http://schemas.microsoft.com/office/drawing/2014/main" id="{AA95F8F2-018F-2C92-3D66-0D70DBBCF529}"/>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4D7338CE-53CD-8F9A-FA33-5B183996684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30171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10:19-23</a:t>
            </a:r>
            <a:r>
              <a:rPr lang="en-US" b="0" dirty="0"/>
              <a:t> – “19 Therefore, brothers, since we have confidence to enter the holy places by the blood of Jesus, 20 by the new and living way that he opened for us through the curtain, that is, through his flesh, 21 and since we have a great priest over the house of God, 22 let us draw near with </a:t>
            </a:r>
            <a:r>
              <a:rPr lang="en-US" b="1" dirty="0"/>
              <a:t>a true heart in full assurance of faith</a:t>
            </a:r>
            <a:r>
              <a:rPr lang="en-US" b="0" dirty="0"/>
              <a:t>, with our hearts sprinkled clean from an evil conscience and our bodies washed with pure water. 23 Let us hold fast the confession of our hope without wavering, for he who promised is faithful.”</a:t>
            </a:r>
          </a:p>
          <a:p>
            <a:endParaRPr lang="en-US" b="0" dirty="0"/>
          </a:p>
          <a:p>
            <a:r>
              <a:rPr lang="en-US" b="1" dirty="0"/>
              <a:t>Romans 15:5-7</a:t>
            </a:r>
            <a:r>
              <a:rPr lang="en-US" b="0" dirty="0"/>
              <a:t> – “5 May the God of endurance and encouragement grant you to </a:t>
            </a:r>
            <a:r>
              <a:rPr lang="en-US" b="1" dirty="0"/>
              <a:t>live in such harmony with one another</a:t>
            </a:r>
            <a:r>
              <a:rPr lang="en-US" b="0" dirty="0"/>
              <a:t>, in accord with Christ Jesus, 6 that together you may with one voice glorify the God and Father of our Lord Jesus Christ. 7 Therefore welcome one another as Christ has welcomed you, for the glory of God.”</a:t>
            </a:r>
          </a:p>
          <a:p>
            <a:endParaRPr lang="en-US" b="0" dirty="0"/>
          </a:p>
          <a:p>
            <a:r>
              <a:rPr lang="en-US" b="1" dirty="0"/>
              <a:t>I Thessalonians 2:13</a:t>
            </a:r>
            <a:r>
              <a:rPr lang="en-US" b="0" dirty="0"/>
              <a:t> – “13 And we also thank God constantly for this, that when you received the word of God, which you heard from us, you accepted it </a:t>
            </a:r>
            <a:r>
              <a:rPr lang="en-US" b="1" dirty="0"/>
              <a:t>not as the word of men</a:t>
            </a:r>
            <a:r>
              <a:rPr lang="en-US" b="0" dirty="0"/>
              <a:t> but as what it really is, the word of God, which is at work in you believers.”</a:t>
            </a:r>
          </a:p>
          <a:p>
            <a:endParaRPr lang="en-US" b="0" dirty="0"/>
          </a:p>
          <a:p>
            <a:r>
              <a:rPr lang="en-US" b="1" dirty="0"/>
              <a:t>Hebrews 4:12</a:t>
            </a:r>
            <a:r>
              <a:rPr lang="en-US" b="0" dirty="0"/>
              <a:t> – “For </a:t>
            </a:r>
            <a:r>
              <a:rPr lang="en-US" b="1" dirty="0"/>
              <a:t>the word of God is living and active</a:t>
            </a:r>
            <a:r>
              <a:rPr lang="en-US" b="0" dirty="0"/>
              <a:t>, sharper than any two-edged sword, piercing to the division of soul and of spirit, of joints and of marrow, and discerning the thoughts and intentions of the heart.”</a:t>
            </a:r>
          </a:p>
        </p:txBody>
      </p:sp>
      <p:sp>
        <p:nvSpPr>
          <p:cNvPr id="4" name="Slide Number Placeholder 3"/>
          <p:cNvSpPr>
            <a:spLocks noGrp="1"/>
          </p:cNvSpPr>
          <p:nvPr>
            <p:ph type="sldNum" sz="quarter" idx="5"/>
          </p:nvPr>
        </p:nvSpPr>
        <p:spPr/>
        <p:txBody>
          <a:bodyPr/>
          <a:lstStyle/>
          <a:p>
            <a:fld id="{563A46BF-B575-48DE-8819-4F501290989B}" type="slidenum">
              <a:rPr lang="en-US" smtClean="0"/>
              <a:t>5</a:t>
            </a:fld>
            <a:endParaRPr lang="en-US"/>
          </a:p>
        </p:txBody>
      </p:sp>
      <p:sp>
        <p:nvSpPr>
          <p:cNvPr id="5" name="Date Placeholder 4">
            <a:extLst>
              <a:ext uri="{FF2B5EF4-FFF2-40B4-BE49-F238E27FC236}">
                <a16:creationId xmlns:a16="http://schemas.microsoft.com/office/drawing/2014/main" id="{BC0C28D9-D6FF-BE8E-1225-754F2DA1800D}"/>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9A842A85-54A5-2AB2-102D-1FB803E9CC5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55473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Thessalonians 2:13</a:t>
            </a:r>
            <a:r>
              <a:rPr lang="en-US" b="0" dirty="0"/>
              <a:t> – “13 And we also thank God constantly for this, that when you received the word of God, which you heard from us, you accepted it </a:t>
            </a:r>
            <a:r>
              <a:rPr lang="en-US" b="1" dirty="0"/>
              <a:t>not as the word of men</a:t>
            </a:r>
            <a:r>
              <a:rPr lang="en-US" b="0" dirty="0"/>
              <a:t> but as what it really is, the word of God, which is at work in you believers.”</a:t>
            </a:r>
          </a:p>
          <a:p>
            <a:endParaRPr lang="en-US" b="0" dirty="0"/>
          </a:p>
          <a:p>
            <a:r>
              <a:rPr lang="en-US" b="1" dirty="0"/>
              <a:t>Hebrews 4:12</a:t>
            </a:r>
            <a:r>
              <a:rPr lang="en-US" b="0" dirty="0"/>
              <a:t> – “For </a:t>
            </a:r>
            <a:r>
              <a:rPr lang="en-US" b="1" dirty="0"/>
              <a:t>the word of God is living and active</a:t>
            </a:r>
            <a:r>
              <a:rPr lang="en-US" b="0" dirty="0"/>
              <a:t>, sharper than any two-edged sword, piercing to the division of soul and of spirit, of joints and of marrow, and discerning the thoughts and intentions of the heart.”</a:t>
            </a:r>
          </a:p>
        </p:txBody>
      </p:sp>
      <p:sp>
        <p:nvSpPr>
          <p:cNvPr id="4" name="Slide Number Placeholder 3"/>
          <p:cNvSpPr>
            <a:spLocks noGrp="1"/>
          </p:cNvSpPr>
          <p:nvPr>
            <p:ph type="sldNum" sz="quarter" idx="5"/>
          </p:nvPr>
        </p:nvSpPr>
        <p:spPr/>
        <p:txBody>
          <a:bodyPr/>
          <a:lstStyle/>
          <a:p>
            <a:fld id="{563A46BF-B575-48DE-8819-4F501290989B}" type="slidenum">
              <a:rPr lang="en-US" smtClean="0"/>
              <a:t>6</a:t>
            </a:fld>
            <a:endParaRPr lang="en-US"/>
          </a:p>
        </p:txBody>
      </p:sp>
      <p:sp>
        <p:nvSpPr>
          <p:cNvPr id="5" name="Date Placeholder 4">
            <a:extLst>
              <a:ext uri="{FF2B5EF4-FFF2-40B4-BE49-F238E27FC236}">
                <a16:creationId xmlns:a16="http://schemas.microsoft.com/office/drawing/2014/main" id="{DA57EDE6-838B-1B9B-CC22-A36A3F5AB127}"/>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31B3DE6B-9A29-E2E9-EF42-91440ABB948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64090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119:97</a:t>
            </a:r>
            <a:r>
              <a:rPr lang="en-US" dirty="0"/>
              <a:t> – “97 Oh </a:t>
            </a:r>
            <a:r>
              <a:rPr lang="en-US" b="1" dirty="0"/>
              <a:t>how I love your law</a:t>
            </a:r>
            <a:r>
              <a:rPr lang="en-US" dirty="0"/>
              <a:t>! It is my meditation all the day.”</a:t>
            </a:r>
          </a:p>
          <a:p>
            <a:endParaRPr lang="en-US" dirty="0"/>
          </a:p>
          <a:p>
            <a:r>
              <a:rPr lang="en-US" b="1" dirty="0"/>
              <a:t>II Thessalonians 2:9-10</a:t>
            </a:r>
            <a:r>
              <a:rPr lang="en-US" dirty="0"/>
              <a:t> – “9 The coming of the lawless one is by the activity of Satan with all power and false signs and wonders, 10 and with all wicked deception for those who are perishing, because </a:t>
            </a:r>
            <a:r>
              <a:rPr lang="en-US" b="1" dirty="0"/>
              <a:t>they refused to love the truth</a:t>
            </a:r>
            <a:r>
              <a:rPr lang="en-US" dirty="0"/>
              <a:t> and so be saved.”</a:t>
            </a:r>
          </a:p>
        </p:txBody>
      </p:sp>
      <p:sp>
        <p:nvSpPr>
          <p:cNvPr id="4" name="Slide Number Placeholder 3"/>
          <p:cNvSpPr>
            <a:spLocks noGrp="1"/>
          </p:cNvSpPr>
          <p:nvPr>
            <p:ph type="sldNum" sz="quarter" idx="5"/>
          </p:nvPr>
        </p:nvSpPr>
        <p:spPr/>
        <p:txBody>
          <a:bodyPr/>
          <a:lstStyle/>
          <a:p>
            <a:fld id="{563A46BF-B575-48DE-8819-4F501290989B}" type="slidenum">
              <a:rPr lang="en-US" smtClean="0"/>
              <a:t>7</a:t>
            </a:fld>
            <a:endParaRPr lang="en-US"/>
          </a:p>
        </p:txBody>
      </p:sp>
      <p:sp>
        <p:nvSpPr>
          <p:cNvPr id="5" name="Date Placeholder 4">
            <a:extLst>
              <a:ext uri="{FF2B5EF4-FFF2-40B4-BE49-F238E27FC236}">
                <a16:creationId xmlns:a16="http://schemas.microsoft.com/office/drawing/2014/main" id="{96DAB46D-04DE-5BEE-21DC-33C82E029DA9}"/>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8E00C4A5-3F9D-304D-2D70-117CA0C3D4E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9034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2:15</a:t>
            </a:r>
            <a:r>
              <a:rPr lang="en-US" dirty="0"/>
              <a:t> – “Do your best to present yourself to God as one approved, </a:t>
            </a:r>
            <a:r>
              <a:rPr lang="en-US" b="1" dirty="0"/>
              <a:t>a worker</a:t>
            </a:r>
            <a:r>
              <a:rPr lang="en-US" dirty="0"/>
              <a:t> who has no need to be ashamed, rightly handling the word of truth.”</a:t>
            </a:r>
          </a:p>
          <a:p>
            <a:endParaRPr lang="en-US" dirty="0"/>
          </a:p>
          <a:p>
            <a:r>
              <a:rPr lang="en-US" b="1" dirty="0"/>
              <a:t>Proverbs 2:1-9</a:t>
            </a:r>
            <a:r>
              <a:rPr lang="en-US" dirty="0"/>
              <a:t> – “1 My son, if you receive my words and treasure up my commandments with you, 2 making your ear attentive to wisdom and inclining your heart to understanding; 3 yes, if you call out for insight and raise your voice for understanding, 4 if you </a:t>
            </a:r>
            <a:r>
              <a:rPr lang="en-US" b="1" dirty="0"/>
              <a:t>seek it like silver and search for it as for hidden treasures</a:t>
            </a:r>
            <a:r>
              <a:rPr lang="en-US" dirty="0"/>
              <a:t>, 5 then you will understand the fear of the Lord and find the knowledge of God. 6 For the Lord gives wisdom; from his mouth come knowledge and understanding; 7 he stores up sound wisdom for the upright; he is a shield to those who walk in integrity, 8 guarding the paths of justice and watching over the way of his saints. 9 Then you will understand righteousness and justice and equity, every good path”</a:t>
            </a:r>
          </a:p>
          <a:p>
            <a:endParaRPr lang="en-US" dirty="0"/>
          </a:p>
          <a:p>
            <a:r>
              <a:rPr lang="en-US" b="1" dirty="0"/>
              <a:t>Proverbs 13:4</a:t>
            </a:r>
            <a:r>
              <a:rPr lang="en-US" dirty="0"/>
              <a:t> – “4 The soul of the sluggard craves and gets nothing, while the soul of the diligent is richly supplied.”</a:t>
            </a:r>
          </a:p>
        </p:txBody>
      </p:sp>
      <p:sp>
        <p:nvSpPr>
          <p:cNvPr id="4" name="Slide Number Placeholder 3"/>
          <p:cNvSpPr>
            <a:spLocks noGrp="1"/>
          </p:cNvSpPr>
          <p:nvPr>
            <p:ph type="sldNum" sz="quarter" idx="5"/>
          </p:nvPr>
        </p:nvSpPr>
        <p:spPr/>
        <p:txBody>
          <a:bodyPr/>
          <a:lstStyle/>
          <a:p>
            <a:fld id="{563A46BF-B575-48DE-8819-4F501290989B}" type="slidenum">
              <a:rPr lang="en-US" smtClean="0"/>
              <a:t>8</a:t>
            </a:fld>
            <a:endParaRPr lang="en-US"/>
          </a:p>
        </p:txBody>
      </p:sp>
      <p:sp>
        <p:nvSpPr>
          <p:cNvPr id="5" name="Date Placeholder 4">
            <a:extLst>
              <a:ext uri="{FF2B5EF4-FFF2-40B4-BE49-F238E27FC236}">
                <a16:creationId xmlns:a16="http://schemas.microsoft.com/office/drawing/2014/main" id="{05ED6CBD-10DE-8B02-60CB-C9F4EF8482F4}"/>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FF1CE5AC-5A33-FFC7-B2E7-5CA5D0483C3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93589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3:14-17</a:t>
            </a:r>
            <a:r>
              <a:rPr lang="en-US" dirty="0"/>
              <a:t> – “14 But as for you, </a:t>
            </a:r>
            <a:r>
              <a:rPr lang="en-US" b="1" dirty="0"/>
              <a:t>continue in what you have learned</a:t>
            </a:r>
            <a:r>
              <a:rPr lang="en-US" dirty="0"/>
              <a:t> and have firmly believed, knowing from whom you learned it 15 and how from childhood you have been acquainted with the sacred writings, which are able to make you wise for salvation through faith in Christ Jesus. 16 All Scripture is breathed out by God and profitable for teaching, for reproof, for correction, and for training in righteousness, 17 that the man of God may be competent, </a:t>
            </a:r>
            <a:r>
              <a:rPr lang="en-US" b="1" dirty="0"/>
              <a:t>equipped for every good work</a:t>
            </a:r>
            <a:r>
              <a:rPr lang="en-US" dirty="0"/>
              <a:t>.”</a:t>
            </a:r>
          </a:p>
          <a:p>
            <a:endParaRPr lang="en-US" dirty="0"/>
          </a:p>
          <a:p>
            <a:r>
              <a:rPr lang="en-US" b="1" dirty="0"/>
              <a:t>Matthew 4:4</a:t>
            </a:r>
            <a:r>
              <a:rPr lang="en-US" dirty="0"/>
              <a:t> – “4 But he answered, ‘It is written, “Man shall not live by bread alone, but </a:t>
            </a:r>
            <a:r>
              <a:rPr lang="en-US" b="1" dirty="0"/>
              <a:t>by every word that comes from the mouth of God</a:t>
            </a:r>
            <a:r>
              <a:rPr lang="en-US" dirty="0"/>
              <a:t>.”’”</a:t>
            </a:r>
          </a:p>
        </p:txBody>
      </p:sp>
      <p:sp>
        <p:nvSpPr>
          <p:cNvPr id="4" name="Slide Number Placeholder 3"/>
          <p:cNvSpPr>
            <a:spLocks noGrp="1"/>
          </p:cNvSpPr>
          <p:nvPr>
            <p:ph type="sldNum" sz="quarter" idx="5"/>
          </p:nvPr>
        </p:nvSpPr>
        <p:spPr/>
        <p:txBody>
          <a:bodyPr/>
          <a:lstStyle/>
          <a:p>
            <a:fld id="{563A46BF-B575-48DE-8819-4F501290989B}" type="slidenum">
              <a:rPr lang="en-US" smtClean="0"/>
              <a:t>9</a:t>
            </a:fld>
            <a:endParaRPr lang="en-US"/>
          </a:p>
        </p:txBody>
      </p:sp>
      <p:sp>
        <p:nvSpPr>
          <p:cNvPr id="5" name="Date Placeholder 4">
            <a:extLst>
              <a:ext uri="{FF2B5EF4-FFF2-40B4-BE49-F238E27FC236}">
                <a16:creationId xmlns:a16="http://schemas.microsoft.com/office/drawing/2014/main" id="{BF3F05A3-93C5-98B8-F970-36B97846B220}"/>
              </a:ext>
            </a:extLst>
          </p:cNvPr>
          <p:cNvSpPr>
            <a:spLocks noGrp="1"/>
          </p:cNvSpPr>
          <p:nvPr>
            <p:ph type="dt" idx="1"/>
          </p:nvPr>
        </p:nvSpPr>
        <p:spPr/>
        <p:txBody>
          <a:bodyPr/>
          <a:lstStyle/>
          <a:p>
            <a:r>
              <a:rPr lang="en-US"/>
              <a:t>4/28/2024 am</a:t>
            </a:r>
          </a:p>
        </p:txBody>
      </p:sp>
      <p:sp>
        <p:nvSpPr>
          <p:cNvPr id="6" name="Footer Placeholder 5">
            <a:extLst>
              <a:ext uri="{FF2B5EF4-FFF2-40B4-BE49-F238E27FC236}">
                <a16:creationId xmlns:a16="http://schemas.microsoft.com/office/drawing/2014/main" id="{8428FF19-801E-9940-8D88-599CEB1A313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88060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73A6EF6-7589-98D6-8366-8EED60C311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332C676-6158-C846-99ED-C30F41B7B8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53D0AD6-B4DD-0CAD-1A78-85E9FE1384AF}"/>
              </a:ext>
            </a:extLst>
          </p:cNvPr>
          <p:cNvSpPr>
            <a:spLocks noGrp="1" noChangeArrowheads="1"/>
          </p:cNvSpPr>
          <p:nvPr>
            <p:ph type="sldNum" sz="quarter" idx="12"/>
          </p:nvPr>
        </p:nvSpPr>
        <p:spPr>
          <a:ln/>
        </p:spPr>
        <p:txBody>
          <a:bodyPr/>
          <a:lstStyle>
            <a:lvl1pPr>
              <a:defRPr/>
            </a:lvl1pPr>
          </a:lstStyle>
          <a:p>
            <a:fld id="{FCAA8973-B0B5-4288-B004-D19FD92590A8}" type="slidenum">
              <a:rPr lang="en-US" altLang="en-US"/>
              <a:pPr/>
              <a:t>‹#›</a:t>
            </a:fld>
            <a:endParaRPr lang="en-US" altLang="en-US"/>
          </a:p>
        </p:txBody>
      </p:sp>
    </p:spTree>
    <p:extLst>
      <p:ext uri="{BB962C8B-B14F-4D97-AF65-F5344CB8AC3E}">
        <p14:creationId xmlns:p14="http://schemas.microsoft.com/office/powerpoint/2010/main" val="193151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B96A1D4-9790-79C7-5FCB-6984BB10AAC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22A417C-3BB3-5081-6AF2-3FD501BD0E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3931D82-8C3D-A043-8B70-9BF101690F7C}"/>
              </a:ext>
            </a:extLst>
          </p:cNvPr>
          <p:cNvSpPr>
            <a:spLocks noGrp="1" noChangeArrowheads="1"/>
          </p:cNvSpPr>
          <p:nvPr>
            <p:ph type="sldNum" sz="quarter" idx="12"/>
          </p:nvPr>
        </p:nvSpPr>
        <p:spPr>
          <a:ln/>
        </p:spPr>
        <p:txBody>
          <a:bodyPr/>
          <a:lstStyle>
            <a:lvl1pPr>
              <a:defRPr/>
            </a:lvl1pPr>
          </a:lstStyle>
          <a:p>
            <a:fld id="{E1EA5341-024C-4F99-935D-3825BE38F033}" type="slidenum">
              <a:rPr lang="en-US" altLang="en-US"/>
              <a:pPr/>
              <a:t>‹#›</a:t>
            </a:fld>
            <a:endParaRPr lang="en-US" altLang="en-US"/>
          </a:p>
        </p:txBody>
      </p:sp>
    </p:spTree>
    <p:extLst>
      <p:ext uri="{BB962C8B-B14F-4D97-AF65-F5344CB8AC3E}">
        <p14:creationId xmlns:p14="http://schemas.microsoft.com/office/powerpoint/2010/main" val="254864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602BA3B-5C45-A82C-FA18-D297875A79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785E63-495A-F34A-FD06-649DC4E867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E77A69-0633-6769-B015-73D2E4E0C361}"/>
              </a:ext>
            </a:extLst>
          </p:cNvPr>
          <p:cNvSpPr>
            <a:spLocks noGrp="1" noChangeArrowheads="1"/>
          </p:cNvSpPr>
          <p:nvPr>
            <p:ph type="sldNum" sz="quarter" idx="12"/>
          </p:nvPr>
        </p:nvSpPr>
        <p:spPr>
          <a:ln/>
        </p:spPr>
        <p:txBody>
          <a:bodyPr/>
          <a:lstStyle>
            <a:lvl1pPr>
              <a:defRPr/>
            </a:lvl1pPr>
          </a:lstStyle>
          <a:p>
            <a:fld id="{B6EDFE9A-A94E-4D8D-B5F7-40C9923D2EF0}" type="slidenum">
              <a:rPr lang="en-US" altLang="en-US"/>
              <a:pPr/>
              <a:t>‹#›</a:t>
            </a:fld>
            <a:endParaRPr lang="en-US" altLang="en-US"/>
          </a:p>
        </p:txBody>
      </p:sp>
    </p:spTree>
    <p:extLst>
      <p:ext uri="{BB962C8B-B14F-4D97-AF65-F5344CB8AC3E}">
        <p14:creationId xmlns:p14="http://schemas.microsoft.com/office/powerpoint/2010/main" val="3646941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ECA0112-B5F1-C2B3-9BFE-57863404580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3FA1837-2739-64C5-6982-CC4AAE40F3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10CDF6-A5BD-EAA5-73ED-C0336FC4C981}"/>
              </a:ext>
            </a:extLst>
          </p:cNvPr>
          <p:cNvSpPr>
            <a:spLocks noGrp="1" noChangeArrowheads="1"/>
          </p:cNvSpPr>
          <p:nvPr>
            <p:ph type="sldNum" sz="quarter" idx="12"/>
          </p:nvPr>
        </p:nvSpPr>
        <p:spPr>
          <a:ln/>
        </p:spPr>
        <p:txBody>
          <a:bodyPr/>
          <a:lstStyle>
            <a:lvl1pPr>
              <a:defRPr/>
            </a:lvl1pPr>
          </a:lstStyle>
          <a:p>
            <a:fld id="{E4AC2353-D070-433B-8262-FDF355766119}" type="slidenum">
              <a:rPr lang="en-US" altLang="en-US"/>
              <a:pPr/>
              <a:t>‹#›</a:t>
            </a:fld>
            <a:endParaRPr lang="en-US" altLang="en-US"/>
          </a:p>
        </p:txBody>
      </p:sp>
    </p:spTree>
    <p:extLst>
      <p:ext uri="{BB962C8B-B14F-4D97-AF65-F5344CB8AC3E}">
        <p14:creationId xmlns:p14="http://schemas.microsoft.com/office/powerpoint/2010/main" val="315889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9086B2-0ED7-0477-27BE-A1C59BA76C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1258BE-8836-5592-865D-E0CE8702D6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DDA02C3-1EB5-BF08-CABA-C99FC2B4F245}"/>
              </a:ext>
            </a:extLst>
          </p:cNvPr>
          <p:cNvSpPr>
            <a:spLocks noGrp="1" noChangeArrowheads="1"/>
          </p:cNvSpPr>
          <p:nvPr>
            <p:ph type="sldNum" sz="quarter" idx="12"/>
          </p:nvPr>
        </p:nvSpPr>
        <p:spPr>
          <a:ln/>
        </p:spPr>
        <p:txBody>
          <a:bodyPr/>
          <a:lstStyle>
            <a:lvl1pPr>
              <a:defRPr/>
            </a:lvl1pPr>
          </a:lstStyle>
          <a:p>
            <a:fld id="{A2785B37-F6F4-4268-862B-3500C3D398EC}" type="slidenum">
              <a:rPr lang="en-US" altLang="en-US"/>
              <a:pPr/>
              <a:t>‹#›</a:t>
            </a:fld>
            <a:endParaRPr lang="en-US" altLang="en-US"/>
          </a:p>
        </p:txBody>
      </p:sp>
    </p:spTree>
    <p:extLst>
      <p:ext uri="{BB962C8B-B14F-4D97-AF65-F5344CB8AC3E}">
        <p14:creationId xmlns:p14="http://schemas.microsoft.com/office/powerpoint/2010/main" val="578832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E96A1C3-4D6A-8467-208A-3411769C707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BD6E66F-8D57-90D2-2F5C-9AAD3E750F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6AB0216-564C-CEB4-39F9-806B412F9F21}"/>
              </a:ext>
            </a:extLst>
          </p:cNvPr>
          <p:cNvSpPr>
            <a:spLocks noGrp="1" noChangeArrowheads="1"/>
          </p:cNvSpPr>
          <p:nvPr>
            <p:ph type="sldNum" sz="quarter" idx="12"/>
          </p:nvPr>
        </p:nvSpPr>
        <p:spPr>
          <a:ln/>
        </p:spPr>
        <p:txBody>
          <a:bodyPr/>
          <a:lstStyle>
            <a:lvl1pPr>
              <a:defRPr/>
            </a:lvl1pPr>
          </a:lstStyle>
          <a:p>
            <a:fld id="{97F6BBE4-495C-482D-9A7D-EC152EA22A6F}" type="slidenum">
              <a:rPr lang="en-US" altLang="en-US"/>
              <a:pPr/>
              <a:t>‹#›</a:t>
            </a:fld>
            <a:endParaRPr lang="en-US" altLang="en-US"/>
          </a:p>
        </p:txBody>
      </p:sp>
    </p:spTree>
    <p:extLst>
      <p:ext uri="{BB962C8B-B14F-4D97-AF65-F5344CB8AC3E}">
        <p14:creationId xmlns:p14="http://schemas.microsoft.com/office/powerpoint/2010/main" val="943307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258D847-62D0-8F7D-196D-6967B740E8B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6B0AD54-712C-25B5-9990-71566751FB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F0CA6B4-6D8E-8461-CD7C-400EFF2707A3}"/>
              </a:ext>
            </a:extLst>
          </p:cNvPr>
          <p:cNvSpPr>
            <a:spLocks noGrp="1" noChangeArrowheads="1"/>
          </p:cNvSpPr>
          <p:nvPr>
            <p:ph type="sldNum" sz="quarter" idx="12"/>
          </p:nvPr>
        </p:nvSpPr>
        <p:spPr>
          <a:ln/>
        </p:spPr>
        <p:txBody>
          <a:bodyPr/>
          <a:lstStyle>
            <a:lvl1pPr>
              <a:defRPr/>
            </a:lvl1pPr>
          </a:lstStyle>
          <a:p>
            <a:fld id="{99F5FF96-84E5-499D-9F26-0B52D701B5E0}" type="slidenum">
              <a:rPr lang="en-US" altLang="en-US"/>
              <a:pPr/>
              <a:t>‹#›</a:t>
            </a:fld>
            <a:endParaRPr lang="en-US" altLang="en-US"/>
          </a:p>
        </p:txBody>
      </p:sp>
    </p:spTree>
    <p:extLst>
      <p:ext uri="{BB962C8B-B14F-4D97-AF65-F5344CB8AC3E}">
        <p14:creationId xmlns:p14="http://schemas.microsoft.com/office/powerpoint/2010/main" val="1819868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4829D02-7B4E-E776-2E7A-E280854207C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9B2E900-88CE-6E09-D98E-9244DA8DFF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73DAFD1-F3D6-FA31-4F52-661CEC471AA7}"/>
              </a:ext>
            </a:extLst>
          </p:cNvPr>
          <p:cNvSpPr>
            <a:spLocks noGrp="1" noChangeArrowheads="1"/>
          </p:cNvSpPr>
          <p:nvPr>
            <p:ph type="sldNum" sz="quarter" idx="12"/>
          </p:nvPr>
        </p:nvSpPr>
        <p:spPr>
          <a:ln/>
        </p:spPr>
        <p:txBody>
          <a:bodyPr/>
          <a:lstStyle>
            <a:lvl1pPr>
              <a:defRPr/>
            </a:lvl1pPr>
          </a:lstStyle>
          <a:p>
            <a:fld id="{37AEA62B-9CBA-45C3-9F56-C06C02B851C9}" type="slidenum">
              <a:rPr lang="en-US" altLang="en-US"/>
              <a:pPr/>
              <a:t>‹#›</a:t>
            </a:fld>
            <a:endParaRPr lang="en-US" altLang="en-US"/>
          </a:p>
        </p:txBody>
      </p:sp>
    </p:spTree>
    <p:extLst>
      <p:ext uri="{BB962C8B-B14F-4D97-AF65-F5344CB8AC3E}">
        <p14:creationId xmlns:p14="http://schemas.microsoft.com/office/powerpoint/2010/main" val="1246296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0EDFF77-1571-7D7E-50B2-4AC8F438923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BD27974-C6B6-83B5-E938-583945F741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BD99822-DF6A-D8A7-DD63-E9F633D2E0D7}"/>
              </a:ext>
            </a:extLst>
          </p:cNvPr>
          <p:cNvSpPr>
            <a:spLocks noGrp="1" noChangeArrowheads="1"/>
          </p:cNvSpPr>
          <p:nvPr>
            <p:ph type="sldNum" sz="quarter" idx="12"/>
          </p:nvPr>
        </p:nvSpPr>
        <p:spPr>
          <a:ln/>
        </p:spPr>
        <p:txBody>
          <a:bodyPr/>
          <a:lstStyle>
            <a:lvl1pPr>
              <a:defRPr/>
            </a:lvl1pPr>
          </a:lstStyle>
          <a:p>
            <a:fld id="{954179DD-3ADF-44A6-941D-7739A8853D29}" type="slidenum">
              <a:rPr lang="en-US" altLang="en-US"/>
              <a:pPr/>
              <a:t>‹#›</a:t>
            </a:fld>
            <a:endParaRPr lang="en-US" altLang="en-US"/>
          </a:p>
        </p:txBody>
      </p:sp>
    </p:spTree>
    <p:extLst>
      <p:ext uri="{BB962C8B-B14F-4D97-AF65-F5344CB8AC3E}">
        <p14:creationId xmlns:p14="http://schemas.microsoft.com/office/powerpoint/2010/main" val="35521444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00FF7C-5DEB-B192-71E6-4A4ADCB933A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D854038-C98C-FCF2-1940-FFA79D0342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957E9B6-292A-CDA1-6149-EEE588412C7F}"/>
              </a:ext>
            </a:extLst>
          </p:cNvPr>
          <p:cNvSpPr>
            <a:spLocks noGrp="1" noChangeArrowheads="1"/>
          </p:cNvSpPr>
          <p:nvPr>
            <p:ph type="sldNum" sz="quarter" idx="12"/>
          </p:nvPr>
        </p:nvSpPr>
        <p:spPr>
          <a:ln/>
        </p:spPr>
        <p:txBody>
          <a:bodyPr/>
          <a:lstStyle>
            <a:lvl1pPr>
              <a:defRPr/>
            </a:lvl1pPr>
          </a:lstStyle>
          <a:p>
            <a:fld id="{24A234B4-7224-43F6-A249-E55F66C2B673}" type="slidenum">
              <a:rPr lang="en-US" altLang="en-US"/>
              <a:pPr/>
              <a:t>‹#›</a:t>
            </a:fld>
            <a:endParaRPr lang="en-US" altLang="en-US"/>
          </a:p>
        </p:txBody>
      </p:sp>
    </p:spTree>
    <p:extLst>
      <p:ext uri="{BB962C8B-B14F-4D97-AF65-F5344CB8AC3E}">
        <p14:creationId xmlns:p14="http://schemas.microsoft.com/office/powerpoint/2010/main" val="4138179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8920F9C-42ED-C786-69F7-ACE46EA2208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E0E443-B808-18C5-6592-37A0FD4171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DF9090-68DF-4435-6587-C0558EE574A3}"/>
              </a:ext>
            </a:extLst>
          </p:cNvPr>
          <p:cNvSpPr>
            <a:spLocks noGrp="1" noChangeArrowheads="1"/>
          </p:cNvSpPr>
          <p:nvPr>
            <p:ph type="sldNum" sz="quarter" idx="12"/>
          </p:nvPr>
        </p:nvSpPr>
        <p:spPr>
          <a:ln/>
        </p:spPr>
        <p:txBody>
          <a:bodyPr/>
          <a:lstStyle>
            <a:lvl1pPr>
              <a:defRPr/>
            </a:lvl1pPr>
          </a:lstStyle>
          <a:p>
            <a:fld id="{7A0C4B8F-475F-4CCA-A342-BD365E477DBE}" type="slidenum">
              <a:rPr lang="en-US" altLang="en-US"/>
              <a:pPr/>
              <a:t>‹#›</a:t>
            </a:fld>
            <a:endParaRPr lang="en-US" altLang="en-US"/>
          </a:p>
        </p:txBody>
      </p:sp>
    </p:spTree>
    <p:extLst>
      <p:ext uri="{BB962C8B-B14F-4D97-AF65-F5344CB8AC3E}">
        <p14:creationId xmlns:p14="http://schemas.microsoft.com/office/powerpoint/2010/main" val="75705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836EAB2-939F-F3D0-C846-F0F71FF5C0A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8EA51F-CA24-F411-8248-E390CEA35E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8CFA1B9-C448-7ADA-01B0-36D36A4162CC}"/>
              </a:ext>
            </a:extLst>
          </p:cNvPr>
          <p:cNvSpPr>
            <a:spLocks noGrp="1" noChangeArrowheads="1"/>
          </p:cNvSpPr>
          <p:nvPr>
            <p:ph type="sldNum" sz="quarter" idx="12"/>
          </p:nvPr>
        </p:nvSpPr>
        <p:spPr>
          <a:ln/>
        </p:spPr>
        <p:txBody>
          <a:bodyPr/>
          <a:lstStyle>
            <a:lvl1pPr>
              <a:defRPr/>
            </a:lvl1pPr>
          </a:lstStyle>
          <a:p>
            <a:fld id="{0C085507-A332-4D8D-8AB1-ABF864833C06}" type="slidenum">
              <a:rPr lang="en-US" altLang="en-US"/>
              <a:pPr/>
              <a:t>‹#›</a:t>
            </a:fld>
            <a:endParaRPr lang="en-US" altLang="en-US"/>
          </a:p>
        </p:txBody>
      </p:sp>
    </p:spTree>
    <p:extLst>
      <p:ext uri="{BB962C8B-B14F-4D97-AF65-F5344CB8AC3E}">
        <p14:creationId xmlns:p14="http://schemas.microsoft.com/office/powerpoint/2010/main" val="2656119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BA8246C-2D57-9B97-A47F-C087EFC748A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3343B31-12DD-3D93-4A65-6ECA3A75EA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F78108F-90F7-451A-9308-1401C6E70C37}"/>
              </a:ext>
            </a:extLst>
          </p:cNvPr>
          <p:cNvSpPr>
            <a:spLocks noGrp="1" noChangeArrowheads="1"/>
          </p:cNvSpPr>
          <p:nvPr>
            <p:ph type="sldNum" sz="quarter" idx="12"/>
          </p:nvPr>
        </p:nvSpPr>
        <p:spPr>
          <a:ln/>
        </p:spPr>
        <p:txBody>
          <a:bodyPr/>
          <a:lstStyle>
            <a:lvl1pPr>
              <a:defRPr/>
            </a:lvl1pPr>
          </a:lstStyle>
          <a:p>
            <a:fld id="{38E528FC-AE2E-4D33-B118-A8776941EB48}" type="slidenum">
              <a:rPr lang="en-US" altLang="en-US"/>
              <a:pPr/>
              <a:t>‹#›</a:t>
            </a:fld>
            <a:endParaRPr lang="en-US" altLang="en-US"/>
          </a:p>
        </p:txBody>
      </p:sp>
    </p:spTree>
    <p:extLst>
      <p:ext uri="{BB962C8B-B14F-4D97-AF65-F5344CB8AC3E}">
        <p14:creationId xmlns:p14="http://schemas.microsoft.com/office/powerpoint/2010/main" val="30057687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BFB0B2A-4200-AF14-B28F-4BF7256A3E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177672F-FC16-5E7B-7023-EE8CF3ACF8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F684E3-6737-1F47-FBF7-C8FF90CC25DB}"/>
              </a:ext>
            </a:extLst>
          </p:cNvPr>
          <p:cNvSpPr>
            <a:spLocks noGrp="1" noChangeArrowheads="1"/>
          </p:cNvSpPr>
          <p:nvPr>
            <p:ph type="sldNum" sz="quarter" idx="12"/>
          </p:nvPr>
        </p:nvSpPr>
        <p:spPr>
          <a:ln/>
        </p:spPr>
        <p:txBody>
          <a:bodyPr/>
          <a:lstStyle>
            <a:lvl1pPr>
              <a:defRPr/>
            </a:lvl1pPr>
          </a:lstStyle>
          <a:p>
            <a:fld id="{340742A6-4348-4F36-B90D-5FFCBE9DF7F2}" type="slidenum">
              <a:rPr lang="en-US" altLang="en-US"/>
              <a:pPr/>
              <a:t>‹#›</a:t>
            </a:fld>
            <a:endParaRPr lang="en-US" altLang="en-US"/>
          </a:p>
        </p:txBody>
      </p:sp>
    </p:spTree>
    <p:extLst>
      <p:ext uri="{BB962C8B-B14F-4D97-AF65-F5344CB8AC3E}">
        <p14:creationId xmlns:p14="http://schemas.microsoft.com/office/powerpoint/2010/main" val="12418299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72D2853-A7DD-4C50-1BF8-80F4044624E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2F3B8E7-F994-4C4C-7B58-B00DFD5F1B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AA817AB-78AF-93FF-06FA-A7BDB75F342A}"/>
              </a:ext>
            </a:extLst>
          </p:cNvPr>
          <p:cNvSpPr>
            <a:spLocks noGrp="1" noChangeArrowheads="1"/>
          </p:cNvSpPr>
          <p:nvPr>
            <p:ph type="sldNum" sz="quarter" idx="12"/>
          </p:nvPr>
        </p:nvSpPr>
        <p:spPr>
          <a:ln/>
        </p:spPr>
        <p:txBody>
          <a:bodyPr/>
          <a:lstStyle>
            <a:lvl1pPr>
              <a:defRPr/>
            </a:lvl1pPr>
          </a:lstStyle>
          <a:p>
            <a:fld id="{7BD15D89-AAD9-4BF5-A364-94628462384E}" type="slidenum">
              <a:rPr lang="en-US" altLang="en-US"/>
              <a:pPr/>
              <a:t>‹#›</a:t>
            </a:fld>
            <a:endParaRPr lang="en-US" altLang="en-US"/>
          </a:p>
        </p:txBody>
      </p:sp>
    </p:spTree>
    <p:extLst>
      <p:ext uri="{BB962C8B-B14F-4D97-AF65-F5344CB8AC3E}">
        <p14:creationId xmlns:p14="http://schemas.microsoft.com/office/powerpoint/2010/main" val="9373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1477E21-9F19-4A33-9EC4-48E4D3BBD590}" type="slidenum">
              <a:rPr lang="en-US" altLang="en-US" smtClean="0"/>
              <a:pPr/>
              <a:t>‹#›</a:t>
            </a:fld>
            <a:endParaRPr lang="en-US" altLang="en-US"/>
          </a:p>
        </p:txBody>
      </p:sp>
    </p:spTree>
    <p:extLst>
      <p:ext uri="{BB962C8B-B14F-4D97-AF65-F5344CB8AC3E}">
        <p14:creationId xmlns:p14="http://schemas.microsoft.com/office/powerpoint/2010/main" val="23283292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FD1696D-1A0F-4395-8B1B-A8D514C5BD23}" type="slidenum">
              <a:rPr lang="en-US" altLang="en-US" smtClean="0"/>
              <a:pPr/>
              <a:t>‹#›</a:t>
            </a:fld>
            <a:endParaRPr lang="en-US" altLang="en-US"/>
          </a:p>
        </p:txBody>
      </p:sp>
    </p:spTree>
    <p:extLst>
      <p:ext uri="{BB962C8B-B14F-4D97-AF65-F5344CB8AC3E}">
        <p14:creationId xmlns:p14="http://schemas.microsoft.com/office/powerpoint/2010/main" val="4144430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145142C-3871-4E00-A515-A15F07EB835D}" type="slidenum">
              <a:rPr lang="en-US" altLang="en-US" smtClean="0"/>
              <a:pPr/>
              <a:t>‹#›</a:t>
            </a:fld>
            <a:endParaRPr lang="en-US" altLang="en-US"/>
          </a:p>
        </p:txBody>
      </p:sp>
    </p:spTree>
    <p:extLst>
      <p:ext uri="{BB962C8B-B14F-4D97-AF65-F5344CB8AC3E}">
        <p14:creationId xmlns:p14="http://schemas.microsoft.com/office/powerpoint/2010/main" val="3148594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5CC8AFF-EF37-46BF-9017-522B9C8EFAC4}" type="slidenum">
              <a:rPr lang="en-US" altLang="en-US" smtClean="0"/>
              <a:pPr/>
              <a:t>‹#›</a:t>
            </a:fld>
            <a:endParaRPr lang="en-US" altLang="en-US"/>
          </a:p>
        </p:txBody>
      </p:sp>
    </p:spTree>
    <p:extLst>
      <p:ext uri="{BB962C8B-B14F-4D97-AF65-F5344CB8AC3E}">
        <p14:creationId xmlns:p14="http://schemas.microsoft.com/office/powerpoint/2010/main" val="1341693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FD01DCA-ABC9-4A60-94AB-D165896DAC01}" type="slidenum">
              <a:rPr lang="en-US" altLang="en-US" smtClean="0"/>
              <a:pPr/>
              <a:t>‹#›</a:t>
            </a:fld>
            <a:endParaRPr lang="en-US" altLang="en-US"/>
          </a:p>
        </p:txBody>
      </p:sp>
    </p:spTree>
    <p:extLst>
      <p:ext uri="{BB962C8B-B14F-4D97-AF65-F5344CB8AC3E}">
        <p14:creationId xmlns:p14="http://schemas.microsoft.com/office/powerpoint/2010/main" val="6170749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C28C9B9E-BCCF-4034-A495-148A9D37FB6C}" type="slidenum">
              <a:rPr lang="en-US" altLang="en-US" smtClean="0"/>
              <a:pPr/>
              <a:t>‹#›</a:t>
            </a:fld>
            <a:endParaRPr lang="en-US" altLang="en-US"/>
          </a:p>
        </p:txBody>
      </p:sp>
    </p:spTree>
    <p:extLst>
      <p:ext uri="{BB962C8B-B14F-4D97-AF65-F5344CB8AC3E}">
        <p14:creationId xmlns:p14="http://schemas.microsoft.com/office/powerpoint/2010/main" val="38442208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6F4C584C-9C40-4470-91AF-E397AD3A6993}" type="slidenum">
              <a:rPr lang="en-US" altLang="en-US" smtClean="0"/>
              <a:pPr/>
              <a:t>‹#›</a:t>
            </a:fld>
            <a:endParaRPr lang="en-US" altLang="en-US"/>
          </a:p>
        </p:txBody>
      </p:sp>
    </p:spTree>
    <p:extLst>
      <p:ext uri="{BB962C8B-B14F-4D97-AF65-F5344CB8AC3E}">
        <p14:creationId xmlns:p14="http://schemas.microsoft.com/office/powerpoint/2010/main" val="1385442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E40EB5F-B713-95CD-3AAB-A173830B4A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58CFE67-F0BF-204E-620F-154E02D9F5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18CDE12-DEB7-E6A5-A675-D284E2ACF551}"/>
              </a:ext>
            </a:extLst>
          </p:cNvPr>
          <p:cNvSpPr>
            <a:spLocks noGrp="1" noChangeArrowheads="1"/>
          </p:cNvSpPr>
          <p:nvPr>
            <p:ph type="sldNum" sz="quarter" idx="12"/>
          </p:nvPr>
        </p:nvSpPr>
        <p:spPr>
          <a:ln/>
        </p:spPr>
        <p:txBody>
          <a:bodyPr/>
          <a:lstStyle>
            <a:lvl1pPr>
              <a:defRPr/>
            </a:lvl1pPr>
          </a:lstStyle>
          <a:p>
            <a:fld id="{82E947EB-E6A9-4F98-8A92-F0B2C96FF191}" type="slidenum">
              <a:rPr lang="en-US" altLang="en-US"/>
              <a:pPr/>
              <a:t>‹#›</a:t>
            </a:fld>
            <a:endParaRPr lang="en-US" altLang="en-US"/>
          </a:p>
        </p:txBody>
      </p:sp>
    </p:spTree>
    <p:extLst>
      <p:ext uri="{BB962C8B-B14F-4D97-AF65-F5344CB8AC3E}">
        <p14:creationId xmlns:p14="http://schemas.microsoft.com/office/powerpoint/2010/main" val="38534305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FD5E3D50-FAE4-4F8C-86B5-F66B586D7F81}" type="slidenum">
              <a:rPr lang="en-US" altLang="en-US" smtClean="0"/>
              <a:pPr/>
              <a:t>‹#›</a:t>
            </a:fld>
            <a:endParaRPr lang="en-US" altLang="en-US"/>
          </a:p>
        </p:txBody>
      </p:sp>
    </p:spTree>
    <p:extLst>
      <p:ext uri="{BB962C8B-B14F-4D97-AF65-F5344CB8AC3E}">
        <p14:creationId xmlns:p14="http://schemas.microsoft.com/office/powerpoint/2010/main" val="1752162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533400" y="6172200"/>
            <a:ext cx="5811724" cy="365125"/>
          </a:xfrm>
        </p:spPr>
        <p:txBody>
          <a:bodyPr/>
          <a:lstStyle/>
          <a:p>
            <a:pPr>
              <a:defRPr/>
            </a:pPr>
            <a:endParaRPr lang="en-US"/>
          </a:p>
        </p:txBody>
      </p:sp>
      <p:sp>
        <p:nvSpPr>
          <p:cNvPr id="7" name="Slide Number Placeholder 6"/>
          <p:cNvSpPr>
            <a:spLocks noGrp="1"/>
          </p:cNvSpPr>
          <p:nvPr>
            <p:ph type="sldNum" sz="quarter" idx="12"/>
          </p:nvPr>
        </p:nvSpPr>
        <p:spPr/>
        <p:txBody>
          <a:bodyPr/>
          <a:lstStyle/>
          <a:p>
            <a:fld id="{55CC8AFF-EF37-46BF-9017-522B9C8EFAC4}" type="slidenum">
              <a:rPr lang="en-US" altLang="en-US" smtClean="0"/>
              <a:pPr/>
              <a:t>‹#›</a:t>
            </a:fld>
            <a:endParaRPr lang="en-US" altLang="en-US"/>
          </a:p>
        </p:txBody>
      </p:sp>
    </p:spTree>
    <p:extLst>
      <p:ext uri="{BB962C8B-B14F-4D97-AF65-F5344CB8AC3E}">
        <p14:creationId xmlns:p14="http://schemas.microsoft.com/office/powerpoint/2010/main" val="7676224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55CC8AFF-EF37-46BF-9017-522B9C8EFAC4}" type="slidenum">
              <a:rPr lang="en-US" altLang="en-US" smtClean="0"/>
              <a:pPr/>
              <a:t>‹#›</a:t>
            </a:fld>
            <a:endParaRPr lang="en-US" altLang="en-US"/>
          </a:p>
        </p:txBody>
      </p:sp>
    </p:spTree>
    <p:extLst>
      <p:ext uri="{BB962C8B-B14F-4D97-AF65-F5344CB8AC3E}">
        <p14:creationId xmlns:p14="http://schemas.microsoft.com/office/powerpoint/2010/main" val="14540565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5CC8AFF-EF37-46BF-9017-522B9C8EFAC4}" type="slidenum">
              <a:rPr lang="en-US" altLang="en-US" smtClean="0"/>
              <a:pPr/>
              <a:t>‹#›</a:t>
            </a:fld>
            <a:endParaRPr lang="en-US" altLang="en-US"/>
          </a:p>
        </p:txBody>
      </p:sp>
    </p:spTree>
    <p:extLst>
      <p:ext uri="{BB962C8B-B14F-4D97-AF65-F5344CB8AC3E}">
        <p14:creationId xmlns:p14="http://schemas.microsoft.com/office/powerpoint/2010/main" val="24869436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5CC8AFF-EF37-46BF-9017-522B9C8EFAC4}" type="slidenum">
              <a:rPr lang="en-US" altLang="en-US" smtClean="0"/>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248033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5CC8AFF-EF37-46BF-9017-522B9C8EFAC4}" type="slidenum">
              <a:rPr lang="en-US" altLang="en-US" smtClean="0"/>
              <a:pPr/>
              <a:t>‹#›</a:t>
            </a:fld>
            <a:endParaRPr lang="en-US" altLang="en-US"/>
          </a:p>
        </p:txBody>
      </p:sp>
    </p:spTree>
    <p:extLst>
      <p:ext uri="{BB962C8B-B14F-4D97-AF65-F5344CB8AC3E}">
        <p14:creationId xmlns:p14="http://schemas.microsoft.com/office/powerpoint/2010/main" val="42134378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5CC8AFF-EF37-46BF-9017-522B9C8EFAC4}" type="slidenum">
              <a:rPr lang="en-US" altLang="en-US" smtClean="0"/>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664721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5CC8AFF-EF37-46BF-9017-522B9C8EFAC4}" type="slidenum">
              <a:rPr lang="en-US" altLang="en-US" smtClean="0"/>
              <a:pPr/>
              <a:t>‹#›</a:t>
            </a:fld>
            <a:endParaRPr lang="en-US" altLang="en-US"/>
          </a:p>
        </p:txBody>
      </p:sp>
    </p:spTree>
    <p:extLst>
      <p:ext uri="{BB962C8B-B14F-4D97-AF65-F5344CB8AC3E}">
        <p14:creationId xmlns:p14="http://schemas.microsoft.com/office/powerpoint/2010/main" val="21234579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26BEB8D-F567-4F4C-BB78-4C2EC618C3C4}" type="slidenum">
              <a:rPr lang="en-US" altLang="en-US" smtClean="0"/>
              <a:pPr/>
              <a:t>‹#›</a:t>
            </a:fld>
            <a:endParaRPr lang="en-US" altLang="en-US"/>
          </a:p>
        </p:txBody>
      </p:sp>
    </p:spTree>
    <p:extLst>
      <p:ext uri="{BB962C8B-B14F-4D97-AF65-F5344CB8AC3E}">
        <p14:creationId xmlns:p14="http://schemas.microsoft.com/office/powerpoint/2010/main" val="36508840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7E167A7-6519-4C56-B3A6-2EC9758FA422}" type="slidenum">
              <a:rPr lang="en-US" altLang="en-US" smtClean="0"/>
              <a:pPr/>
              <a:t>‹#›</a:t>
            </a:fld>
            <a:endParaRPr lang="en-US" altLang="en-US"/>
          </a:p>
        </p:txBody>
      </p:sp>
    </p:spTree>
    <p:extLst>
      <p:ext uri="{BB962C8B-B14F-4D97-AF65-F5344CB8AC3E}">
        <p14:creationId xmlns:p14="http://schemas.microsoft.com/office/powerpoint/2010/main" val="56061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2E47490-C04A-2FF5-F28A-7EDDBD3F9DB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A7F7C44-4577-F342-8839-F98F6374BD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2B54249-C248-32E5-74BF-EE74E2A402CB}"/>
              </a:ext>
            </a:extLst>
          </p:cNvPr>
          <p:cNvSpPr>
            <a:spLocks noGrp="1" noChangeArrowheads="1"/>
          </p:cNvSpPr>
          <p:nvPr>
            <p:ph type="sldNum" sz="quarter" idx="12"/>
          </p:nvPr>
        </p:nvSpPr>
        <p:spPr>
          <a:ln/>
        </p:spPr>
        <p:txBody>
          <a:bodyPr/>
          <a:lstStyle>
            <a:lvl1pPr>
              <a:defRPr/>
            </a:lvl1pPr>
          </a:lstStyle>
          <a:p>
            <a:fld id="{80FBA11A-3C0E-4F50-98F2-BBFE0A090DEB}" type="slidenum">
              <a:rPr lang="en-US" altLang="en-US"/>
              <a:pPr/>
              <a:t>‹#›</a:t>
            </a:fld>
            <a:endParaRPr lang="en-US" altLang="en-US"/>
          </a:p>
        </p:txBody>
      </p:sp>
    </p:spTree>
    <p:extLst>
      <p:ext uri="{BB962C8B-B14F-4D97-AF65-F5344CB8AC3E}">
        <p14:creationId xmlns:p14="http://schemas.microsoft.com/office/powerpoint/2010/main" val="1963951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C2E00CF-25AB-3F84-D4C9-61E4ECFDCBC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D7F68BE-C48F-CE1D-5113-4DC4A3DC38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6B8DA5E-10BF-72C6-C28F-CEC2A71D3054}"/>
              </a:ext>
            </a:extLst>
          </p:cNvPr>
          <p:cNvSpPr>
            <a:spLocks noGrp="1" noChangeArrowheads="1"/>
          </p:cNvSpPr>
          <p:nvPr>
            <p:ph type="sldNum" sz="quarter" idx="12"/>
          </p:nvPr>
        </p:nvSpPr>
        <p:spPr>
          <a:ln/>
        </p:spPr>
        <p:txBody>
          <a:bodyPr/>
          <a:lstStyle>
            <a:lvl1pPr>
              <a:defRPr/>
            </a:lvl1pPr>
          </a:lstStyle>
          <a:p>
            <a:fld id="{1BB9C6EF-F626-4D1E-8512-43CC8CAF071D}" type="slidenum">
              <a:rPr lang="en-US" altLang="en-US"/>
              <a:pPr/>
              <a:t>‹#›</a:t>
            </a:fld>
            <a:endParaRPr lang="en-US" altLang="en-US"/>
          </a:p>
        </p:txBody>
      </p:sp>
    </p:spTree>
    <p:extLst>
      <p:ext uri="{BB962C8B-B14F-4D97-AF65-F5344CB8AC3E}">
        <p14:creationId xmlns:p14="http://schemas.microsoft.com/office/powerpoint/2010/main" val="2749962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A0C5DB1-F5AF-43D0-FD96-FE853CB730C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539EBEC7-5245-8E2D-32B4-17F54F5CE1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62491F9-F188-A2C4-ABA4-1596C5DC95D6}"/>
              </a:ext>
            </a:extLst>
          </p:cNvPr>
          <p:cNvSpPr>
            <a:spLocks noGrp="1" noChangeArrowheads="1"/>
          </p:cNvSpPr>
          <p:nvPr>
            <p:ph type="sldNum" sz="quarter" idx="12"/>
          </p:nvPr>
        </p:nvSpPr>
        <p:spPr>
          <a:ln/>
        </p:spPr>
        <p:txBody>
          <a:bodyPr/>
          <a:lstStyle>
            <a:lvl1pPr>
              <a:defRPr/>
            </a:lvl1pPr>
          </a:lstStyle>
          <a:p>
            <a:fld id="{2802A807-408D-41A1-927D-21FDD25BCA40}" type="slidenum">
              <a:rPr lang="en-US" altLang="en-US"/>
              <a:pPr/>
              <a:t>‹#›</a:t>
            </a:fld>
            <a:endParaRPr lang="en-US" altLang="en-US"/>
          </a:p>
        </p:txBody>
      </p:sp>
    </p:spTree>
    <p:extLst>
      <p:ext uri="{BB962C8B-B14F-4D97-AF65-F5344CB8AC3E}">
        <p14:creationId xmlns:p14="http://schemas.microsoft.com/office/powerpoint/2010/main" val="4147267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9BEB61F-2AD8-87FD-35B0-2CF986EFE29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9C0A86E-8E73-DEFE-8556-EA41A5E8F4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6705A97-39EC-46D0-6BA9-F24DBA646C5E}"/>
              </a:ext>
            </a:extLst>
          </p:cNvPr>
          <p:cNvSpPr>
            <a:spLocks noGrp="1" noChangeArrowheads="1"/>
          </p:cNvSpPr>
          <p:nvPr>
            <p:ph type="sldNum" sz="quarter" idx="12"/>
          </p:nvPr>
        </p:nvSpPr>
        <p:spPr>
          <a:ln/>
        </p:spPr>
        <p:txBody>
          <a:bodyPr/>
          <a:lstStyle>
            <a:lvl1pPr>
              <a:defRPr/>
            </a:lvl1pPr>
          </a:lstStyle>
          <a:p>
            <a:fld id="{C2E66DD2-D3A5-407B-B857-53CC0AA516AA}" type="slidenum">
              <a:rPr lang="en-US" altLang="en-US"/>
              <a:pPr/>
              <a:t>‹#›</a:t>
            </a:fld>
            <a:endParaRPr lang="en-US" altLang="en-US"/>
          </a:p>
        </p:txBody>
      </p:sp>
    </p:spTree>
    <p:extLst>
      <p:ext uri="{BB962C8B-B14F-4D97-AF65-F5344CB8AC3E}">
        <p14:creationId xmlns:p14="http://schemas.microsoft.com/office/powerpoint/2010/main" val="350028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FC96181-F60A-D171-42D4-A5F33AD71E3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243E4C7-67A6-F90C-B548-51F259B988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EF37EAB-6BD2-E643-9044-44D6BD033DAB}"/>
              </a:ext>
            </a:extLst>
          </p:cNvPr>
          <p:cNvSpPr>
            <a:spLocks noGrp="1" noChangeArrowheads="1"/>
          </p:cNvSpPr>
          <p:nvPr>
            <p:ph type="sldNum" sz="quarter" idx="12"/>
          </p:nvPr>
        </p:nvSpPr>
        <p:spPr>
          <a:ln/>
        </p:spPr>
        <p:txBody>
          <a:bodyPr/>
          <a:lstStyle>
            <a:lvl1pPr>
              <a:defRPr/>
            </a:lvl1pPr>
          </a:lstStyle>
          <a:p>
            <a:fld id="{D2C4281F-9226-4F9C-8B09-DCDB68A5F1EC}" type="slidenum">
              <a:rPr lang="en-US" altLang="en-US"/>
              <a:pPr/>
              <a:t>‹#›</a:t>
            </a:fld>
            <a:endParaRPr lang="en-US" altLang="en-US"/>
          </a:p>
        </p:txBody>
      </p:sp>
    </p:spTree>
    <p:extLst>
      <p:ext uri="{BB962C8B-B14F-4D97-AF65-F5344CB8AC3E}">
        <p14:creationId xmlns:p14="http://schemas.microsoft.com/office/powerpoint/2010/main" val="235375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FF0008D-0785-E080-976B-6714A871773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E77453C-8D5A-E533-FB62-D8DEC0AD95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F87AB54-77F1-BB6E-529E-67975E38F9A0}"/>
              </a:ext>
            </a:extLst>
          </p:cNvPr>
          <p:cNvSpPr>
            <a:spLocks noGrp="1" noChangeArrowheads="1"/>
          </p:cNvSpPr>
          <p:nvPr>
            <p:ph type="sldNum" sz="quarter" idx="12"/>
          </p:nvPr>
        </p:nvSpPr>
        <p:spPr>
          <a:ln/>
        </p:spPr>
        <p:txBody>
          <a:bodyPr/>
          <a:lstStyle>
            <a:lvl1pPr>
              <a:defRPr/>
            </a:lvl1pPr>
          </a:lstStyle>
          <a:p>
            <a:fld id="{63E7D32B-3ACA-4864-B13F-BC82D1E59F71}" type="slidenum">
              <a:rPr lang="en-US" altLang="en-US"/>
              <a:pPr/>
              <a:t>‹#›</a:t>
            </a:fld>
            <a:endParaRPr lang="en-US" altLang="en-US"/>
          </a:p>
        </p:txBody>
      </p:sp>
    </p:spTree>
    <p:extLst>
      <p:ext uri="{BB962C8B-B14F-4D97-AF65-F5344CB8AC3E}">
        <p14:creationId xmlns:p14="http://schemas.microsoft.com/office/powerpoint/2010/main" val="3917236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0000">
              <a:srgbClr val="129ABA"/>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106EC5-EE45-11BB-99D1-EC726C2E7671}"/>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B2AF4C87-9A06-9DED-6679-DF3CF986B55F}"/>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77E044F1-847F-2ED4-49CD-6524FDC4CFDA}"/>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4101" name="Rectangle 5">
            <a:extLst>
              <a:ext uri="{FF2B5EF4-FFF2-40B4-BE49-F238E27FC236}">
                <a16:creationId xmlns:a16="http://schemas.microsoft.com/office/drawing/2014/main" id="{3F6E3928-C2F5-1D76-0803-2CFF0240CD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4102" name="Rectangle 6">
            <a:extLst>
              <a:ext uri="{FF2B5EF4-FFF2-40B4-BE49-F238E27FC236}">
                <a16:creationId xmlns:a16="http://schemas.microsoft.com/office/drawing/2014/main" id="{B4AB2924-A7FF-B186-6C6F-320A207A88D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A3C9653-5D77-4591-9E90-1DFEB13C70FD}" type="slidenum">
              <a:rPr lang="en-US" altLang="en-US"/>
              <a:pPr/>
              <a:t>‹#›</a:t>
            </a:fld>
            <a:endParaRPr lang="en-US" altLang="en-US"/>
          </a:p>
        </p:txBody>
      </p:sp>
      <p:pic>
        <p:nvPicPr>
          <p:cNvPr id="2055" name="Picture 190" descr="faith through the bible_c_nt">
            <a:extLst>
              <a:ext uri="{FF2B5EF4-FFF2-40B4-BE49-F238E27FC236}">
                <a16:creationId xmlns:a16="http://schemas.microsoft.com/office/drawing/2014/main" id="{CE492607-1705-CDA4-778B-B03D12B9A66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0000">
              <a:srgbClr val="129ABA"/>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75DA55D-D09C-C985-E6F6-2842EFEA3A3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a:extLst>
              <a:ext uri="{FF2B5EF4-FFF2-40B4-BE49-F238E27FC236}">
                <a16:creationId xmlns:a16="http://schemas.microsoft.com/office/drawing/2014/main" id="{049CD66B-2821-0DE3-E815-3F9B82C77DF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64" name="Rectangle 4">
            <a:extLst>
              <a:ext uri="{FF2B5EF4-FFF2-40B4-BE49-F238E27FC236}">
                <a16:creationId xmlns:a16="http://schemas.microsoft.com/office/drawing/2014/main" id="{2BA06A1A-63FF-CC2A-A642-5276B6DAEF1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5365" name="Rectangle 5">
            <a:extLst>
              <a:ext uri="{FF2B5EF4-FFF2-40B4-BE49-F238E27FC236}">
                <a16:creationId xmlns:a16="http://schemas.microsoft.com/office/drawing/2014/main" id="{7345C713-AF71-1ED4-B543-9FD1056C880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5366" name="Rectangle 6">
            <a:extLst>
              <a:ext uri="{FF2B5EF4-FFF2-40B4-BE49-F238E27FC236}">
                <a16:creationId xmlns:a16="http://schemas.microsoft.com/office/drawing/2014/main" id="{EB849157-802B-E75F-5CCF-B61AA80D56C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D70A332-12BC-48DE-A829-93F835750435}" type="slidenum">
              <a:rPr lang="en-US" altLang="en-US"/>
              <a:pPr/>
              <a:t>‹#›</a:t>
            </a:fld>
            <a:endParaRPr lang="en-US" altLang="en-US"/>
          </a:p>
        </p:txBody>
      </p:sp>
      <p:pic>
        <p:nvPicPr>
          <p:cNvPr id="3079" name="Picture 96" descr="faith through the bible_cb">
            <a:extLst>
              <a:ext uri="{FF2B5EF4-FFF2-40B4-BE49-F238E27FC236}">
                <a16:creationId xmlns:a16="http://schemas.microsoft.com/office/drawing/2014/main" id="{395F726D-977A-0992-6A9E-A272D632E11B}"/>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rgbClr val="129ABA"/>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A3C9653-5D77-4591-9E90-1DFEB13C70FD}" type="slidenum">
              <a:rPr lang="en-US" altLang="en-US" smtClean="0"/>
              <a:pPr/>
              <a:t>‹#›</a:t>
            </a:fld>
            <a:endParaRPr lang="en-US" altLang="en-US"/>
          </a:p>
        </p:txBody>
      </p:sp>
    </p:spTree>
    <p:extLst>
      <p:ext uri="{BB962C8B-B14F-4D97-AF65-F5344CB8AC3E}">
        <p14:creationId xmlns:p14="http://schemas.microsoft.com/office/powerpoint/2010/main" val="854429283"/>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2007EDC-C458-174E-7B02-C5764AACCAFB}"/>
              </a:ext>
            </a:extLst>
          </p:cNvPr>
          <p:cNvSpPr>
            <a:spLocks noGrp="1"/>
          </p:cNvSpPr>
          <p:nvPr>
            <p:ph type="subTitle" idx="1"/>
          </p:nvPr>
        </p:nvSpPr>
        <p:spPr>
          <a:xfrm>
            <a:off x="438346" y="1143000"/>
            <a:ext cx="5048054" cy="1938992"/>
          </a:xfrm>
        </p:spPr>
        <p:txBody>
          <a:bodyPr wrap="square">
            <a:spAutoFit/>
          </a:bodyPr>
          <a:lstStyle/>
          <a:p>
            <a:r>
              <a:rPr lang="en-US" altLang="en-US" sz="6000" b="1" dirty="0">
                <a:solidFill>
                  <a:schemeClr val="tx1"/>
                </a:solidFill>
                <a:effectLst>
                  <a:outerShdw blurRad="38100" dist="38100" dir="2700000" algn="tl">
                    <a:srgbClr val="000000">
                      <a:alpha val="43137"/>
                    </a:srgbClr>
                  </a:outerShdw>
                </a:effectLst>
              </a:rPr>
              <a:t>Studying The Word Of God</a:t>
            </a:r>
          </a:p>
        </p:txBody>
      </p:sp>
      <p:sp>
        <p:nvSpPr>
          <p:cNvPr id="7" name="TextBox 6">
            <a:extLst>
              <a:ext uri="{FF2B5EF4-FFF2-40B4-BE49-F238E27FC236}">
                <a16:creationId xmlns:a16="http://schemas.microsoft.com/office/drawing/2014/main" id="{4A2BCCE2-0BD9-EC21-33CE-912F69E11818}"/>
              </a:ext>
            </a:extLst>
          </p:cNvPr>
          <p:cNvSpPr txBox="1"/>
          <p:nvPr/>
        </p:nvSpPr>
        <p:spPr>
          <a:xfrm>
            <a:off x="438346" y="3276600"/>
            <a:ext cx="3657600" cy="646331"/>
          </a:xfrm>
          <a:prstGeom prst="rect">
            <a:avLst/>
          </a:prstGeom>
          <a:noFill/>
        </p:spPr>
        <p:txBody>
          <a:bodyPr wrap="square" rtlCol="0">
            <a:spAutoFit/>
          </a:bodyPr>
          <a:lstStyle/>
          <a:p>
            <a:r>
              <a:rPr lang="en-US" sz="3600" dirty="0">
                <a:latin typeface="+mn-lt"/>
              </a:rPr>
              <a:t>II Timothy 2:8-15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0F3688-C905-19FA-7B52-D0C8DFDC2552}"/>
              </a:ext>
            </a:extLst>
          </p:cNvPr>
          <p:cNvSpPr>
            <a:spLocks noGrp="1"/>
          </p:cNvSpPr>
          <p:nvPr>
            <p:ph idx="1"/>
          </p:nvPr>
        </p:nvSpPr>
        <p:spPr>
          <a:xfrm>
            <a:off x="228600" y="1143000"/>
            <a:ext cx="8229600" cy="2496068"/>
          </a:xfrm>
        </p:spPr>
        <p:txBody>
          <a:bodyPr>
            <a:spAutoFit/>
          </a:bodyPr>
          <a:lstStyle/>
          <a:p>
            <a:pPr>
              <a:buFont typeface="Arial" panose="020B0604020202020204" pitchFamily="34" charset="0"/>
              <a:buChar char="•"/>
            </a:pPr>
            <a:r>
              <a:rPr lang="en-US" altLang="en-US" sz="3600" b="1" dirty="0">
                <a:solidFill>
                  <a:schemeClr val="tx1"/>
                </a:solidFill>
              </a:rPr>
              <a:t>Dedication</a:t>
            </a:r>
            <a:r>
              <a:rPr lang="en-US" altLang="en-US" sz="3600" dirty="0">
                <a:solidFill>
                  <a:schemeClr val="tx1"/>
                </a:solidFill>
              </a:rPr>
              <a:t> – requires time and organization. Set aside a time on a regular basis. </a:t>
            </a:r>
          </a:p>
          <a:p>
            <a:pPr>
              <a:buFont typeface="Arial" panose="020B0604020202020204" pitchFamily="34" charset="0"/>
              <a:buChar char="•"/>
            </a:pPr>
            <a:r>
              <a:rPr lang="en-US" altLang="en-US" sz="3600" dirty="0">
                <a:solidFill>
                  <a:schemeClr val="tx1"/>
                </a:solidFill>
              </a:rPr>
              <a:t>Our Bibles ought to get worn out.</a:t>
            </a:r>
            <a:endParaRPr lang="en-US" altLang="en-US" sz="3600" b="1" dirty="0">
              <a:solidFill>
                <a:schemeClr val="tx1"/>
              </a:solidFill>
              <a:latin typeface="Book Antiqua" panose="02040602050305030304" pitchFamily="18" charset="0"/>
            </a:endParaRPr>
          </a:p>
        </p:txBody>
      </p:sp>
      <p:sp>
        <p:nvSpPr>
          <p:cNvPr id="5" name="Title 1">
            <a:extLst>
              <a:ext uri="{FF2B5EF4-FFF2-40B4-BE49-F238E27FC236}">
                <a16:creationId xmlns:a16="http://schemas.microsoft.com/office/drawing/2014/main" id="{3345BD4E-854E-870D-7356-58A26AF92932}"/>
              </a:ext>
            </a:extLst>
          </p:cNvPr>
          <p:cNvSpPr>
            <a:spLocks noGrp="1"/>
          </p:cNvSpPr>
          <p:nvPr>
            <p:ph type="title"/>
          </p:nvPr>
        </p:nvSpPr>
        <p:spPr>
          <a:xfrm>
            <a:off x="228600" y="283464"/>
            <a:ext cx="8686800" cy="944563"/>
          </a:xfrm>
        </p:spPr>
        <p:txBody>
          <a:bodyPr>
            <a:normAutofit/>
          </a:bodyPr>
          <a:lstStyle/>
          <a:p>
            <a:r>
              <a:rPr lang="en-US" altLang="en-US" sz="4800" b="1" dirty="0"/>
              <a:t>Attitudes for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F749B86-4F2F-3707-E1C5-948A01A404F4}"/>
              </a:ext>
            </a:extLst>
          </p:cNvPr>
          <p:cNvSpPr>
            <a:spLocks noGrp="1"/>
          </p:cNvSpPr>
          <p:nvPr>
            <p:ph type="title"/>
          </p:nvPr>
        </p:nvSpPr>
        <p:spPr>
          <a:xfrm>
            <a:off x="228600" y="285382"/>
            <a:ext cx="8686800" cy="941832"/>
          </a:xfrm>
        </p:spPr>
        <p:txBody>
          <a:bodyPr>
            <a:spAutoFit/>
          </a:bodyPr>
          <a:lstStyle/>
          <a:p>
            <a:r>
              <a:rPr lang="en-US" altLang="en-US" sz="4800" b="1" dirty="0"/>
              <a:t>Suggestions for study</a:t>
            </a:r>
          </a:p>
        </p:txBody>
      </p:sp>
      <p:sp>
        <p:nvSpPr>
          <p:cNvPr id="3" name="Content Placeholder 2">
            <a:extLst>
              <a:ext uri="{FF2B5EF4-FFF2-40B4-BE49-F238E27FC236}">
                <a16:creationId xmlns:a16="http://schemas.microsoft.com/office/drawing/2014/main" id="{165E0D1B-666B-3E19-A86D-CFC89ACF089A}"/>
              </a:ext>
            </a:extLst>
          </p:cNvPr>
          <p:cNvSpPr>
            <a:spLocks noGrp="1"/>
          </p:cNvSpPr>
          <p:nvPr>
            <p:ph idx="1"/>
          </p:nvPr>
        </p:nvSpPr>
        <p:spPr>
          <a:xfrm>
            <a:off x="228600" y="1143000"/>
            <a:ext cx="8839200" cy="4099584"/>
          </a:xfrm>
        </p:spPr>
        <p:txBody>
          <a:bodyPr wrap="square">
            <a:spAutoFit/>
          </a:bodyPr>
          <a:lstStyle/>
          <a:p>
            <a:pPr>
              <a:buFont typeface="Arial" panose="020B0604020202020204" pitchFamily="34" charset="0"/>
              <a:buChar char="•"/>
            </a:pPr>
            <a:r>
              <a:rPr lang="en-US" altLang="en-US" sz="3600" dirty="0">
                <a:solidFill>
                  <a:schemeClr val="tx1"/>
                </a:solidFill>
              </a:rPr>
              <a:t>Give the Word a fair hearing</a:t>
            </a:r>
          </a:p>
          <a:p>
            <a:pPr>
              <a:buFont typeface="Arial" panose="020B0604020202020204" pitchFamily="34" charset="0"/>
              <a:buChar char="•"/>
            </a:pPr>
            <a:r>
              <a:rPr lang="en-US" altLang="en-US" sz="3600" dirty="0">
                <a:solidFill>
                  <a:schemeClr val="tx1"/>
                </a:solidFill>
              </a:rPr>
              <a:t>Remove prejudice</a:t>
            </a:r>
          </a:p>
          <a:p>
            <a:pPr lvl="1">
              <a:buFont typeface="Arial" panose="020B0604020202020204" pitchFamily="34" charset="0"/>
              <a:buChar char="•"/>
            </a:pPr>
            <a:r>
              <a:rPr lang="en-US" altLang="en-US" sz="3400" dirty="0">
                <a:solidFill>
                  <a:schemeClr val="tx1"/>
                </a:solidFill>
              </a:rPr>
              <a:t>Complete your study before reaching a conclusion</a:t>
            </a:r>
          </a:p>
          <a:p>
            <a:pPr>
              <a:buFont typeface="Arial" panose="020B0604020202020204" pitchFamily="34" charset="0"/>
              <a:buChar char="•"/>
            </a:pPr>
            <a:r>
              <a:rPr lang="en-US" altLang="en-US" sz="3600" dirty="0">
                <a:solidFill>
                  <a:schemeClr val="tx1"/>
                </a:solidFill>
              </a:rPr>
              <a:t>Context, context, context</a:t>
            </a:r>
          </a:p>
          <a:p>
            <a:pPr>
              <a:buFont typeface="Arial" panose="020B0604020202020204" pitchFamily="34" charset="0"/>
              <a:buChar char="•"/>
            </a:pPr>
            <a:r>
              <a:rPr lang="en-US" altLang="en-US" sz="3600" dirty="0">
                <a:solidFill>
                  <a:schemeClr val="tx1"/>
                </a:solidFill>
              </a:rPr>
              <a:t>Remove emotions</a:t>
            </a:r>
            <a:endParaRPr lang="en-US" altLang="en-US" sz="3600" dirty="0">
              <a:solidFill>
                <a:schemeClr val="tx1"/>
              </a:solidFill>
              <a:latin typeface="Book Antiqua" panose="0204060205030503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F4FEE9-A253-F5CB-15C9-A90F58FF64B6}"/>
              </a:ext>
            </a:extLst>
          </p:cNvPr>
          <p:cNvSpPr>
            <a:spLocks noGrp="1"/>
          </p:cNvSpPr>
          <p:nvPr>
            <p:ph idx="1"/>
          </p:nvPr>
        </p:nvSpPr>
        <p:spPr>
          <a:xfrm>
            <a:off x="228600" y="1143000"/>
            <a:ext cx="8229600" cy="5275290"/>
          </a:xfrm>
        </p:spPr>
        <p:txBody>
          <a:bodyPr>
            <a:spAutoFit/>
          </a:bodyPr>
          <a:lstStyle/>
          <a:p>
            <a:pPr>
              <a:buFont typeface="Arial" panose="020B0604020202020204" pitchFamily="34" charset="0"/>
              <a:buChar char="•"/>
              <a:defRPr/>
            </a:pPr>
            <a:r>
              <a:rPr lang="en-US" sz="3600" dirty="0">
                <a:solidFill>
                  <a:schemeClr val="tx1"/>
                </a:solidFill>
              </a:rPr>
              <a:t>Accept Scripture at face value</a:t>
            </a:r>
          </a:p>
          <a:p>
            <a:pPr>
              <a:buFont typeface="Arial" panose="020B0604020202020204" pitchFamily="34" charset="0"/>
              <a:buChar char="•"/>
              <a:defRPr/>
            </a:pPr>
            <a:r>
              <a:rPr lang="en-US" sz="3600" dirty="0">
                <a:solidFill>
                  <a:schemeClr val="tx1"/>
                </a:solidFill>
              </a:rPr>
              <a:t>We must begin with what the text actually says.</a:t>
            </a:r>
          </a:p>
          <a:p>
            <a:pPr lvl="1">
              <a:buFont typeface="Arial" panose="020B0604020202020204" pitchFamily="34" charset="0"/>
              <a:buChar char="•"/>
              <a:defRPr/>
            </a:pPr>
            <a:r>
              <a:rPr lang="en-US" sz="3600" dirty="0">
                <a:solidFill>
                  <a:schemeClr val="tx1"/>
                </a:solidFill>
              </a:rPr>
              <a:t>I Corinthians 2:1-5, “… rest … in the power of God”</a:t>
            </a:r>
          </a:p>
          <a:p>
            <a:pPr>
              <a:buFont typeface="Arial" panose="020B0604020202020204" pitchFamily="34" charset="0"/>
              <a:buChar char="•"/>
              <a:defRPr/>
            </a:pPr>
            <a:r>
              <a:rPr lang="en-US" sz="3600" dirty="0">
                <a:solidFill>
                  <a:schemeClr val="tx1"/>
                </a:solidFill>
              </a:rPr>
              <a:t>Not numerology, date setting, etc.</a:t>
            </a:r>
          </a:p>
          <a:p>
            <a:pPr lvl="1">
              <a:buFont typeface="Arial" panose="020B0604020202020204" pitchFamily="34" charset="0"/>
              <a:buChar char="•"/>
              <a:defRPr/>
            </a:pPr>
            <a:r>
              <a:rPr lang="en-US" sz="3600" dirty="0">
                <a:solidFill>
                  <a:schemeClr val="tx1"/>
                </a:solidFill>
              </a:rPr>
              <a:t>cf. II Peter 3:14-17, “… the ignorant and unstable twist …”</a:t>
            </a:r>
          </a:p>
        </p:txBody>
      </p:sp>
      <p:sp>
        <p:nvSpPr>
          <p:cNvPr id="9" name="Title 1">
            <a:extLst>
              <a:ext uri="{FF2B5EF4-FFF2-40B4-BE49-F238E27FC236}">
                <a16:creationId xmlns:a16="http://schemas.microsoft.com/office/drawing/2014/main" id="{5EEC16BA-F57C-17CA-08BF-7D287F28065B}"/>
              </a:ext>
            </a:extLst>
          </p:cNvPr>
          <p:cNvSpPr>
            <a:spLocks noGrp="1"/>
          </p:cNvSpPr>
          <p:nvPr>
            <p:ph type="title"/>
          </p:nvPr>
        </p:nvSpPr>
        <p:spPr>
          <a:xfrm>
            <a:off x="228600" y="285382"/>
            <a:ext cx="8686800" cy="941832"/>
          </a:xfrm>
        </p:spPr>
        <p:txBody>
          <a:bodyPr>
            <a:spAutoFit/>
          </a:bodyPr>
          <a:lstStyle/>
          <a:p>
            <a:r>
              <a:rPr lang="en-US" altLang="en-US" sz="4800" b="1" dirty="0"/>
              <a:t>Suggestions for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9A2D4E-38D3-0DF1-A371-BDA4F388641D}"/>
              </a:ext>
            </a:extLst>
          </p:cNvPr>
          <p:cNvSpPr>
            <a:spLocks noGrp="1"/>
          </p:cNvSpPr>
          <p:nvPr>
            <p:ph idx="1"/>
          </p:nvPr>
        </p:nvSpPr>
        <p:spPr>
          <a:xfrm>
            <a:off x="228600" y="1143000"/>
            <a:ext cx="8686800" cy="5170646"/>
          </a:xfrm>
        </p:spPr>
        <p:txBody>
          <a:bodyPr wrap="square">
            <a:spAutoFit/>
          </a:bodyPr>
          <a:lstStyle/>
          <a:p>
            <a:pPr>
              <a:spcBef>
                <a:spcPts val="0"/>
              </a:spcBef>
              <a:spcAft>
                <a:spcPts val="0"/>
              </a:spcAft>
              <a:buFont typeface="Arial" panose="020B0604020202020204" pitchFamily="34" charset="0"/>
              <a:buChar char="•"/>
              <a:defRPr/>
            </a:pPr>
            <a:r>
              <a:rPr lang="en-US" sz="3300" dirty="0">
                <a:solidFill>
                  <a:schemeClr val="tx1"/>
                </a:solidFill>
              </a:rPr>
              <a:t>Let the Bible interpret itself</a:t>
            </a:r>
          </a:p>
          <a:p>
            <a:pPr>
              <a:spcBef>
                <a:spcPts val="0"/>
              </a:spcBef>
              <a:spcAft>
                <a:spcPts val="0"/>
              </a:spcAft>
              <a:buFont typeface="Arial" panose="020B0604020202020204" pitchFamily="34" charset="0"/>
              <a:buChar char="•"/>
              <a:defRPr/>
            </a:pPr>
            <a:r>
              <a:rPr lang="en-US" sz="3300" dirty="0">
                <a:solidFill>
                  <a:schemeClr val="tx1"/>
                </a:solidFill>
              </a:rPr>
              <a:t>Context, common sense, use what is clearly taught to help explain that which is challenging</a:t>
            </a:r>
          </a:p>
          <a:p>
            <a:pPr lvl="1">
              <a:spcBef>
                <a:spcPts val="0"/>
              </a:spcBef>
              <a:spcAft>
                <a:spcPts val="0"/>
              </a:spcAft>
              <a:buFont typeface="Arial" panose="020B0604020202020204" pitchFamily="34" charset="0"/>
              <a:buChar char="•"/>
              <a:defRPr/>
            </a:pPr>
            <a:r>
              <a:rPr lang="en-US" sz="3300" dirty="0">
                <a:solidFill>
                  <a:schemeClr val="tx1"/>
                </a:solidFill>
              </a:rPr>
              <a:t>Hebrews 5:14, “… trained by constant practice …”</a:t>
            </a:r>
          </a:p>
          <a:p>
            <a:pPr>
              <a:spcBef>
                <a:spcPts val="0"/>
              </a:spcBef>
              <a:spcAft>
                <a:spcPts val="0"/>
              </a:spcAft>
              <a:buFont typeface="Arial" panose="020B0604020202020204" pitchFamily="34" charset="0"/>
              <a:buChar char="•"/>
              <a:defRPr/>
            </a:pPr>
            <a:r>
              <a:rPr lang="en-US" sz="3300" dirty="0">
                <a:solidFill>
                  <a:schemeClr val="tx1"/>
                </a:solidFill>
              </a:rPr>
              <a:t>The Bible does not contradict itself;</a:t>
            </a:r>
            <a:br>
              <a:rPr lang="en-US" sz="3300" dirty="0">
                <a:solidFill>
                  <a:schemeClr val="tx1"/>
                </a:solidFill>
              </a:rPr>
            </a:br>
            <a:r>
              <a:rPr lang="en-US" sz="3300" dirty="0">
                <a:solidFill>
                  <a:schemeClr val="tx1"/>
                </a:solidFill>
              </a:rPr>
              <a:t>God does not confuse</a:t>
            </a:r>
          </a:p>
          <a:p>
            <a:pPr lvl="1">
              <a:spcBef>
                <a:spcPts val="0"/>
              </a:spcBef>
              <a:spcAft>
                <a:spcPts val="0"/>
              </a:spcAft>
              <a:buFont typeface="Arial" panose="020B0604020202020204" pitchFamily="34" charset="0"/>
              <a:buChar char="•"/>
              <a:defRPr/>
            </a:pPr>
            <a:r>
              <a:rPr lang="en-US" sz="3300" dirty="0">
                <a:solidFill>
                  <a:schemeClr val="tx1"/>
                </a:solidFill>
              </a:rPr>
              <a:t>I Corinthians 14:33a, 40, “… not a God of confusion … decently and in order”</a:t>
            </a:r>
          </a:p>
        </p:txBody>
      </p:sp>
      <p:sp>
        <p:nvSpPr>
          <p:cNvPr id="5" name="Title 1">
            <a:extLst>
              <a:ext uri="{FF2B5EF4-FFF2-40B4-BE49-F238E27FC236}">
                <a16:creationId xmlns:a16="http://schemas.microsoft.com/office/drawing/2014/main" id="{9CD5D9DA-6A9D-1208-0F13-DF76469BC316}"/>
              </a:ext>
            </a:extLst>
          </p:cNvPr>
          <p:cNvSpPr>
            <a:spLocks noGrp="1"/>
          </p:cNvSpPr>
          <p:nvPr>
            <p:ph type="title"/>
          </p:nvPr>
        </p:nvSpPr>
        <p:spPr>
          <a:xfrm>
            <a:off x="228600" y="285382"/>
            <a:ext cx="8686800" cy="941832"/>
          </a:xfrm>
        </p:spPr>
        <p:txBody>
          <a:bodyPr>
            <a:spAutoFit/>
          </a:bodyPr>
          <a:lstStyle/>
          <a:p>
            <a:r>
              <a:rPr lang="en-US" altLang="en-US" sz="4800" b="1" dirty="0"/>
              <a:t>Suggestions for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6CBAD-0C33-59B2-449F-ECA46D7781E9}"/>
              </a:ext>
            </a:extLst>
          </p:cNvPr>
          <p:cNvSpPr>
            <a:spLocks noGrp="1"/>
          </p:cNvSpPr>
          <p:nvPr>
            <p:ph idx="1"/>
          </p:nvPr>
        </p:nvSpPr>
        <p:spPr>
          <a:xfrm>
            <a:off x="228600" y="1143000"/>
            <a:ext cx="8229600" cy="3613297"/>
          </a:xfrm>
        </p:spPr>
        <p:txBody>
          <a:bodyPr>
            <a:spAutoFit/>
          </a:bodyPr>
          <a:lstStyle/>
          <a:p>
            <a:pPr>
              <a:buFont typeface="Arial" panose="020B0604020202020204" pitchFamily="34" charset="0"/>
              <a:buChar char="•"/>
            </a:pPr>
            <a:r>
              <a:rPr lang="en-US" altLang="en-US" sz="3600" dirty="0">
                <a:solidFill>
                  <a:schemeClr val="tx1"/>
                </a:solidFill>
              </a:rPr>
              <a:t>Use Bible study aids wisely</a:t>
            </a:r>
          </a:p>
          <a:p>
            <a:pPr lvl="1">
              <a:buFont typeface="Arial" panose="020B0604020202020204" pitchFamily="34" charset="0"/>
              <a:buChar char="•"/>
            </a:pPr>
            <a:r>
              <a:rPr lang="en-US" altLang="en-US" sz="3600" dirty="0">
                <a:solidFill>
                  <a:schemeClr val="tx1"/>
                </a:solidFill>
              </a:rPr>
              <a:t>Dictionary</a:t>
            </a:r>
          </a:p>
          <a:p>
            <a:pPr lvl="1">
              <a:buFont typeface="Arial" panose="020B0604020202020204" pitchFamily="34" charset="0"/>
              <a:buChar char="•"/>
            </a:pPr>
            <a:r>
              <a:rPr lang="en-US" altLang="en-US" sz="3600" dirty="0">
                <a:solidFill>
                  <a:schemeClr val="tx1"/>
                </a:solidFill>
              </a:rPr>
              <a:t>Concordance</a:t>
            </a:r>
          </a:p>
          <a:p>
            <a:pPr lvl="1">
              <a:buFont typeface="Arial" panose="020B0604020202020204" pitchFamily="34" charset="0"/>
              <a:buChar char="•"/>
            </a:pPr>
            <a:r>
              <a:rPr lang="en-US" altLang="en-US" sz="3600" dirty="0">
                <a:solidFill>
                  <a:schemeClr val="tx1"/>
                </a:solidFill>
              </a:rPr>
              <a:t>Bible dictionary</a:t>
            </a:r>
          </a:p>
          <a:p>
            <a:pPr lvl="1">
              <a:buFont typeface="Arial" panose="020B0604020202020204" pitchFamily="34" charset="0"/>
              <a:buChar char="•"/>
            </a:pPr>
            <a:r>
              <a:rPr lang="en-US" altLang="en-US" sz="3600" dirty="0">
                <a:solidFill>
                  <a:schemeClr val="tx1"/>
                </a:solidFill>
              </a:rPr>
              <a:t>Other versions</a:t>
            </a:r>
          </a:p>
        </p:txBody>
      </p:sp>
      <p:sp>
        <p:nvSpPr>
          <p:cNvPr id="5" name="Title 1">
            <a:extLst>
              <a:ext uri="{FF2B5EF4-FFF2-40B4-BE49-F238E27FC236}">
                <a16:creationId xmlns:a16="http://schemas.microsoft.com/office/drawing/2014/main" id="{700770E9-85D7-C830-E153-4E2C7C44EA1E}"/>
              </a:ext>
            </a:extLst>
          </p:cNvPr>
          <p:cNvSpPr>
            <a:spLocks noGrp="1"/>
          </p:cNvSpPr>
          <p:nvPr>
            <p:ph type="title"/>
          </p:nvPr>
        </p:nvSpPr>
        <p:spPr>
          <a:xfrm>
            <a:off x="228600" y="285382"/>
            <a:ext cx="8686800" cy="941832"/>
          </a:xfrm>
        </p:spPr>
        <p:txBody>
          <a:bodyPr>
            <a:spAutoFit/>
          </a:bodyPr>
          <a:lstStyle/>
          <a:p>
            <a:r>
              <a:rPr lang="en-US" altLang="en-US" sz="4800" b="1" dirty="0"/>
              <a:t>Suggestions for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7">
            <a:extLst>
              <a:ext uri="{FF2B5EF4-FFF2-40B4-BE49-F238E27FC236}">
                <a16:creationId xmlns:a16="http://schemas.microsoft.com/office/drawing/2014/main" id="{C8E4F1B2-FF0B-034D-54F2-858883C1B0F0}"/>
              </a:ext>
            </a:extLst>
          </p:cNvPr>
          <p:cNvSpPr>
            <a:spLocks noGrp="1" noChangeArrowheads="1"/>
          </p:cNvSpPr>
          <p:nvPr>
            <p:ph type="subTitle" idx="1"/>
          </p:nvPr>
        </p:nvSpPr>
        <p:spPr>
          <a:xfrm>
            <a:off x="228600" y="1143000"/>
            <a:ext cx="7924800" cy="3414333"/>
          </a:xfrm>
        </p:spPr>
        <p:txBody>
          <a:bodyPr>
            <a:spAutoFit/>
          </a:bodyPr>
          <a:lstStyle/>
          <a:p>
            <a:pPr>
              <a:lnSpc>
                <a:spcPct val="115000"/>
              </a:lnSpc>
              <a:spcBef>
                <a:spcPct val="0"/>
              </a:spcBef>
              <a:spcAft>
                <a:spcPts val="1000"/>
              </a:spcAft>
            </a:pPr>
            <a:r>
              <a:rPr lang="en-US" altLang="en-US" sz="4800" dirty="0">
                <a:solidFill>
                  <a:schemeClr val="tx1"/>
                </a:solidFill>
              </a:rPr>
              <a:t>Proverbs 23:23, “Buy truth, and do not sell it; buy wisdom, instruction, and understanding.”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7">
            <a:extLst>
              <a:ext uri="{FF2B5EF4-FFF2-40B4-BE49-F238E27FC236}">
                <a16:creationId xmlns:a16="http://schemas.microsoft.com/office/drawing/2014/main" id="{783E35D6-CB0B-03CF-0C06-AF1702A8F49F}"/>
              </a:ext>
            </a:extLst>
          </p:cNvPr>
          <p:cNvSpPr>
            <a:spLocks noGrp="1" noChangeArrowheads="1"/>
          </p:cNvSpPr>
          <p:nvPr>
            <p:ph type="subTitle" idx="1"/>
          </p:nvPr>
        </p:nvSpPr>
        <p:spPr>
          <a:xfrm>
            <a:off x="228600" y="1143000"/>
            <a:ext cx="8763000" cy="3265766"/>
          </a:xfrm>
        </p:spPr>
        <p:txBody>
          <a:bodyPr wrap="square">
            <a:spAutoFit/>
          </a:bodyPr>
          <a:lstStyle/>
          <a:p>
            <a:pPr>
              <a:lnSpc>
                <a:spcPct val="115000"/>
              </a:lnSpc>
              <a:spcBef>
                <a:spcPts val="0"/>
              </a:spcBef>
              <a:spcAft>
                <a:spcPts val="1000"/>
              </a:spcAft>
              <a:defRPr/>
            </a:pPr>
            <a:r>
              <a:rPr lang="en-US" sz="4400" dirty="0">
                <a:solidFill>
                  <a:schemeClr val="tx1"/>
                </a:solidFill>
              </a:rPr>
              <a:t>Do you want to go to heaven?</a:t>
            </a:r>
          </a:p>
          <a:p>
            <a:pPr>
              <a:lnSpc>
                <a:spcPct val="115000"/>
              </a:lnSpc>
              <a:spcBef>
                <a:spcPts val="0"/>
              </a:spcBef>
              <a:spcAft>
                <a:spcPts val="1000"/>
              </a:spcAft>
              <a:defRPr/>
            </a:pPr>
            <a:r>
              <a:rPr lang="en-US" sz="4400" dirty="0">
                <a:solidFill>
                  <a:schemeClr val="tx1"/>
                </a:solidFill>
                <a:ea typeface="+mj-ea"/>
                <a:cs typeface="+mj-cs"/>
              </a:rPr>
              <a:t>If so, how much time will you devote with the source that tells you how to get there?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09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p:bldP spid="4098" grpId="1"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28601" y="1143000"/>
            <a:ext cx="8686800" cy="5632311"/>
          </a:xfrm>
        </p:spPr>
        <p:txBody>
          <a:bodyPr wrap="square">
            <a:spAutoFit/>
          </a:bodyPr>
          <a:lstStyle/>
          <a:p>
            <a:pPr algn="l">
              <a:lnSpc>
                <a:spcPct val="100000"/>
              </a:lnSpc>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a:t>
            </a:r>
            <a:r>
              <a:rPr lang="en-US" sz="3600" b="1" u="sng" dirty="0">
                <a:solidFill>
                  <a:schemeClr val="tx1"/>
                </a:solidFill>
                <a:cs typeface="Arial" panose="020B0604020202020204" pitchFamily="34" charset="0"/>
              </a:rPr>
              <a:t>Hear the Word of God</a:t>
            </a:r>
          </a:p>
          <a:p>
            <a:pPr lvl="1">
              <a:lnSpc>
                <a:spcPct val="100000"/>
              </a:lnSpc>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James 1:21 – “Therefore put away all filthiness and rampant wickedness and </a:t>
            </a:r>
            <a:r>
              <a:rPr lang="en-US" sz="3600" b="1" dirty="0">
                <a:solidFill>
                  <a:schemeClr val="tx1"/>
                </a:solidFill>
                <a:cs typeface="Arial" panose="020B0604020202020204" pitchFamily="34" charset="0"/>
              </a:rPr>
              <a:t>receive with meekness the implanted word</a:t>
            </a:r>
            <a:r>
              <a:rPr lang="en-US" sz="3600" dirty="0">
                <a:solidFill>
                  <a:schemeClr val="tx1"/>
                </a:solidFill>
                <a:cs typeface="Arial" panose="020B0604020202020204" pitchFamily="34" charset="0"/>
              </a:rPr>
              <a:t>, which is able to save your souls.”</a:t>
            </a:r>
          </a:p>
          <a:p>
            <a:pPr algn="l">
              <a:lnSpc>
                <a:spcPct val="100000"/>
              </a:lnSpc>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a:t>
            </a:r>
            <a:r>
              <a:rPr lang="en-US" sz="3600" b="1" u="sng" dirty="0">
                <a:solidFill>
                  <a:schemeClr val="tx1"/>
                </a:solidFill>
                <a:cs typeface="Arial" panose="020B0604020202020204" pitchFamily="34" charset="0"/>
              </a:rPr>
              <a:t>Believe that Jesus is the Savior</a:t>
            </a:r>
          </a:p>
          <a:p>
            <a:pPr lvl="1" algn="l">
              <a:lnSpc>
                <a:spcPct val="100000"/>
              </a:lnSpc>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Romans 10:11 – “For the Scripture says, ‘</a:t>
            </a:r>
            <a:r>
              <a:rPr lang="en-US" sz="3600" b="1" dirty="0">
                <a:solidFill>
                  <a:schemeClr val="tx1"/>
                </a:solidFill>
                <a:cs typeface="Arial" panose="020B0604020202020204" pitchFamily="34" charset="0"/>
              </a:rPr>
              <a:t>Everyone who believes in him</a:t>
            </a:r>
            <a:r>
              <a:rPr lang="en-US" sz="3600" dirty="0">
                <a:solidFill>
                  <a:schemeClr val="tx1"/>
                </a:solidFill>
                <a:cs typeface="Arial" panose="020B0604020202020204" pitchFamily="34" charset="0"/>
              </a:rPr>
              <a:t>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228600" y="283464"/>
            <a:ext cx="8564880"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cap="none" spc="0" normalizeH="0" baseline="0" noProof="0" dirty="0">
                <a:ln>
                  <a:noFill/>
                </a:ln>
                <a:solidFill>
                  <a:schemeClr val="tx1"/>
                </a:solidFill>
                <a:effectLst/>
                <a:uLnTx/>
                <a:uFillTx/>
                <a:ea typeface="+mj-ea"/>
                <a:cs typeface="Arial" panose="020B0604020202020204" pitchFamily="34" charset="0"/>
              </a:rPr>
              <a:t>“What Must I Do To Be Saved?”</a:t>
            </a:r>
          </a:p>
        </p:txBody>
      </p:sp>
      <p:sp>
        <p:nvSpPr>
          <p:cNvPr id="3" name="TextBox 2">
            <a:extLst>
              <a:ext uri="{FF2B5EF4-FFF2-40B4-BE49-F238E27FC236}">
                <a16:creationId xmlns:a16="http://schemas.microsoft.com/office/drawing/2014/main" id="{EDB3A0B3-ED78-78BE-AB0C-A7687008B67B}"/>
              </a:ext>
            </a:extLst>
          </p:cNvPr>
          <p:cNvSpPr txBox="1"/>
          <p:nvPr/>
        </p:nvSpPr>
        <p:spPr>
          <a:xfrm>
            <a:off x="7441581" y="1056166"/>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28600" y="1143000"/>
            <a:ext cx="8915400" cy="5309146"/>
          </a:xfrm>
        </p:spPr>
        <p:txBody>
          <a:bodyPr wrap="square">
            <a:spAutoFit/>
          </a:bodyPr>
          <a:lstStyle/>
          <a:p>
            <a:pPr algn="l">
              <a:spcBef>
                <a:spcPts val="0"/>
              </a:spcBef>
              <a:buClr>
                <a:schemeClr val="tx1"/>
              </a:buClr>
            </a:pPr>
            <a:r>
              <a:rPr lang="en-US" sz="3600" dirty="0">
                <a:solidFill>
                  <a:schemeClr val="tx1"/>
                </a:solidFill>
                <a:cs typeface="Arial" panose="020B0604020202020204" pitchFamily="34" charset="0"/>
              </a:rPr>
              <a:t> </a:t>
            </a:r>
            <a:r>
              <a:rPr lang="en-US" sz="3600" b="1" u="sng" dirty="0">
                <a:solidFill>
                  <a:schemeClr val="tx1"/>
                </a:solidFill>
                <a:cs typeface="Arial" panose="020B0604020202020204" pitchFamily="34" charset="0"/>
              </a:rPr>
              <a:t>Repent of your sins</a:t>
            </a:r>
          </a:p>
          <a:p>
            <a:pPr lvl="1" algn="l">
              <a:spcBef>
                <a:spcPts val="0"/>
              </a:spcBef>
              <a:buClr>
                <a:schemeClr val="tx1"/>
              </a:buClr>
            </a:pPr>
            <a:r>
              <a:rPr lang="en-US" sz="3600" dirty="0">
                <a:solidFill>
                  <a:schemeClr val="tx1"/>
                </a:solidFill>
                <a:cs typeface="Arial" panose="020B0604020202020204" pitchFamily="34" charset="0"/>
              </a:rPr>
              <a:t> Acts 3:19 – “</a:t>
            </a:r>
            <a:r>
              <a:rPr lang="en-US" sz="3600" b="1" dirty="0">
                <a:solidFill>
                  <a:schemeClr val="tx1"/>
                </a:solidFill>
                <a:cs typeface="Arial" panose="020B0604020202020204" pitchFamily="34" charset="0"/>
              </a:rPr>
              <a:t>Repent</a:t>
            </a:r>
            <a:r>
              <a:rPr lang="en-US" sz="3600" dirty="0">
                <a:solidFill>
                  <a:schemeClr val="tx1"/>
                </a:solidFill>
                <a:cs typeface="Arial" panose="020B0604020202020204" pitchFamily="34" charset="0"/>
              </a:rPr>
              <a:t> therefore, and turn again, </a:t>
            </a:r>
            <a:r>
              <a:rPr lang="en-US" sz="3600" b="1" dirty="0">
                <a:solidFill>
                  <a:schemeClr val="tx1"/>
                </a:solidFill>
                <a:cs typeface="Arial" panose="020B0604020202020204" pitchFamily="34" charset="0"/>
              </a:rPr>
              <a:t>that your sins may be blotted out</a:t>
            </a:r>
            <a:r>
              <a:rPr lang="en-US" sz="3600" dirty="0">
                <a:solidFill>
                  <a:schemeClr val="tx1"/>
                </a:solidFill>
                <a:cs typeface="Arial" panose="020B0604020202020204" pitchFamily="34" charset="0"/>
              </a:rPr>
              <a:t>”</a:t>
            </a:r>
          </a:p>
          <a:p>
            <a:pPr algn="l">
              <a:spcBef>
                <a:spcPts val="0"/>
              </a:spcBef>
              <a:buClr>
                <a:schemeClr val="tx1"/>
              </a:buClr>
            </a:pPr>
            <a:r>
              <a:rPr lang="en-US" sz="3600" dirty="0">
                <a:solidFill>
                  <a:schemeClr val="tx1"/>
                </a:solidFill>
                <a:cs typeface="Arial" panose="020B0604020202020204" pitchFamily="34" charset="0"/>
              </a:rPr>
              <a:t> </a:t>
            </a:r>
            <a:r>
              <a:rPr lang="en-US" sz="3600" b="1" u="sng" dirty="0">
                <a:solidFill>
                  <a:schemeClr val="tx1"/>
                </a:solidFill>
                <a:cs typeface="Arial" panose="020B0604020202020204" pitchFamily="34" charset="0"/>
              </a:rPr>
              <a:t>Confess that Jesus is the Son of God</a:t>
            </a:r>
          </a:p>
          <a:p>
            <a:pPr lvl="1">
              <a:spcBef>
                <a:spcPts val="0"/>
              </a:spcBef>
              <a:buClr>
                <a:schemeClr val="tx1"/>
              </a:buClr>
            </a:pPr>
            <a:r>
              <a:rPr lang="en-US" sz="3600" dirty="0">
                <a:solidFill>
                  <a:schemeClr val="tx1"/>
                </a:solidFill>
                <a:cs typeface="Arial" panose="020B0604020202020204" pitchFamily="34" charset="0"/>
              </a:rPr>
              <a:t> Romans 10:10 – “For with the heart one believes and is justified, and </a:t>
            </a:r>
            <a:r>
              <a:rPr lang="en-US" sz="3600" b="1" dirty="0">
                <a:solidFill>
                  <a:schemeClr val="tx1"/>
                </a:solidFill>
                <a:cs typeface="Arial" panose="020B0604020202020204" pitchFamily="34" charset="0"/>
              </a:rPr>
              <a:t>with the mouth one confesses</a:t>
            </a:r>
            <a:r>
              <a:rPr lang="en-US" sz="3600" dirty="0">
                <a:solidFill>
                  <a:schemeClr val="tx1"/>
                </a:solidFill>
                <a:cs typeface="Arial" panose="020B0604020202020204" pitchFamily="34" charset="0"/>
              </a:rPr>
              <a:t> and is saved.”</a:t>
            </a:r>
          </a:p>
        </p:txBody>
      </p:sp>
      <p:sp>
        <p:nvSpPr>
          <p:cNvPr id="3" name="Rectangle 2">
            <a:extLst>
              <a:ext uri="{FF2B5EF4-FFF2-40B4-BE49-F238E27FC236}">
                <a16:creationId xmlns:a16="http://schemas.microsoft.com/office/drawing/2014/main" id="{1B4C64CA-75F4-151C-4D1E-8DCC7C7A1478}"/>
              </a:ext>
            </a:extLst>
          </p:cNvPr>
          <p:cNvSpPr txBox="1">
            <a:spLocks noChangeArrowheads="1"/>
          </p:cNvSpPr>
          <p:nvPr/>
        </p:nvSpPr>
        <p:spPr bwMode="auto">
          <a:xfrm>
            <a:off x="228600" y="283464"/>
            <a:ext cx="8564880"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cap="none" spc="0" normalizeH="0" baseline="0" noProof="0" dirty="0">
                <a:ln>
                  <a:noFill/>
                </a:ln>
                <a:solidFill>
                  <a:schemeClr val="tx1"/>
                </a:solidFill>
                <a:effectLst/>
                <a:uLnTx/>
                <a:uFillTx/>
                <a:ea typeface="+mj-ea"/>
                <a:cs typeface="Arial" panose="020B0604020202020204" pitchFamily="34" charset="0"/>
              </a:rPr>
              <a:t>“What Must I Do To Be Saved?”</a:t>
            </a:r>
          </a:p>
        </p:txBody>
      </p:sp>
      <p:sp>
        <p:nvSpPr>
          <p:cNvPr id="4" name="TextBox 3">
            <a:extLst>
              <a:ext uri="{FF2B5EF4-FFF2-40B4-BE49-F238E27FC236}">
                <a16:creationId xmlns:a16="http://schemas.microsoft.com/office/drawing/2014/main" id="{81019E44-9762-087C-1023-C519A3C7C0E2}"/>
              </a:ext>
            </a:extLst>
          </p:cNvPr>
          <p:cNvSpPr txBox="1"/>
          <p:nvPr/>
        </p:nvSpPr>
        <p:spPr>
          <a:xfrm>
            <a:off x="7441581" y="1056166"/>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28600" y="1143000"/>
            <a:ext cx="8564880" cy="5509200"/>
          </a:xfrm>
        </p:spPr>
        <p:txBody>
          <a:bodyPr wrap="square">
            <a:spAutoFit/>
          </a:bodyPr>
          <a:lstStyle/>
          <a:p>
            <a:pPr algn="l">
              <a:lnSpc>
                <a:spcPct val="100000"/>
              </a:lnSpc>
              <a:spcBef>
                <a:spcPts val="0"/>
              </a:spcBef>
              <a:spcAft>
                <a:spcPts val="0"/>
              </a:spcAft>
              <a:buClr>
                <a:schemeClr val="tx1"/>
              </a:buClr>
              <a:buFont typeface="Arial" panose="020B0604020202020204" pitchFamily="34" charset="0"/>
              <a:buChar char="•"/>
            </a:pPr>
            <a:r>
              <a:rPr lang="en-US" sz="3200" dirty="0">
                <a:solidFill>
                  <a:schemeClr val="tx1"/>
                </a:solidFill>
                <a:cs typeface="Arial" panose="020B0604020202020204" pitchFamily="34" charset="0"/>
              </a:rPr>
              <a:t> </a:t>
            </a:r>
            <a:r>
              <a:rPr lang="en-US" sz="3200" b="1" u="sng" dirty="0">
                <a:solidFill>
                  <a:schemeClr val="tx1"/>
                </a:solidFill>
                <a:cs typeface="Arial" panose="020B0604020202020204" pitchFamily="34" charset="0"/>
              </a:rPr>
              <a:t>Be immersed in water (baptized)</a:t>
            </a:r>
          </a:p>
          <a:p>
            <a:pPr lvl="1" algn="l">
              <a:lnSpc>
                <a:spcPct val="100000"/>
              </a:lnSpc>
              <a:spcBef>
                <a:spcPts val="0"/>
              </a:spcBef>
              <a:spcAft>
                <a:spcPts val="0"/>
              </a:spcAft>
              <a:buClr>
                <a:schemeClr val="tx1"/>
              </a:buClr>
              <a:buFont typeface="Arial" panose="020B0604020202020204" pitchFamily="34" charset="0"/>
              <a:buChar char="•"/>
            </a:pPr>
            <a:r>
              <a:rPr lang="en-US" sz="3200" dirty="0">
                <a:solidFill>
                  <a:schemeClr val="tx1"/>
                </a:solidFill>
                <a:cs typeface="Arial" panose="020B0604020202020204" pitchFamily="34" charset="0"/>
              </a:rPr>
              <a:t> Acts 2:38 – “And Peter said to them, ‘Repent and </a:t>
            </a:r>
            <a:r>
              <a:rPr lang="en-US" sz="3200" b="1" dirty="0">
                <a:solidFill>
                  <a:schemeClr val="tx1"/>
                </a:solidFill>
                <a:cs typeface="Arial" panose="020B0604020202020204" pitchFamily="34" charset="0"/>
              </a:rPr>
              <a:t>be baptized every one of you</a:t>
            </a:r>
            <a:r>
              <a:rPr lang="en-US" sz="3200" dirty="0">
                <a:solidFill>
                  <a:schemeClr val="tx1"/>
                </a:solidFill>
                <a:cs typeface="Arial" panose="020B0604020202020204" pitchFamily="34" charset="0"/>
              </a:rPr>
              <a:t> in the name of Jesus Christ for the forgiveness of your sins, and you will receive the gift of the Holy Spirit.’”</a:t>
            </a:r>
          </a:p>
          <a:p>
            <a:pPr algn="l">
              <a:lnSpc>
                <a:spcPct val="100000"/>
              </a:lnSpc>
              <a:spcBef>
                <a:spcPts val="0"/>
              </a:spcBef>
              <a:spcAft>
                <a:spcPts val="0"/>
              </a:spcAft>
              <a:buClr>
                <a:schemeClr val="tx1"/>
              </a:buClr>
              <a:buFont typeface="Arial" panose="020B0604020202020204" pitchFamily="34" charset="0"/>
              <a:buChar char="•"/>
            </a:pPr>
            <a:r>
              <a:rPr lang="en-US" sz="3200" dirty="0">
                <a:solidFill>
                  <a:schemeClr val="tx1"/>
                </a:solidFill>
                <a:cs typeface="Arial" panose="020B0604020202020204" pitchFamily="34" charset="0"/>
              </a:rPr>
              <a:t> </a:t>
            </a:r>
            <a:r>
              <a:rPr lang="en-US" sz="3200" b="1" u="sng" dirty="0">
                <a:solidFill>
                  <a:schemeClr val="tx1"/>
                </a:solidFill>
                <a:cs typeface="Arial" panose="020B0604020202020204" pitchFamily="34" charset="0"/>
              </a:rPr>
              <a:t>Remain faithful</a:t>
            </a:r>
          </a:p>
          <a:p>
            <a:pPr lvl="1">
              <a:lnSpc>
                <a:spcPct val="100000"/>
              </a:lnSpc>
              <a:spcBef>
                <a:spcPts val="0"/>
              </a:spcBef>
              <a:spcAft>
                <a:spcPts val="0"/>
              </a:spcAft>
              <a:buClr>
                <a:schemeClr val="tx1"/>
              </a:buClr>
              <a:buFont typeface="Arial" panose="020B0604020202020204" pitchFamily="34" charset="0"/>
              <a:buChar char="•"/>
            </a:pPr>
            <a:r>
              <a:rPr lang="en-US" sz="3200" dirty="0">
                <a:solidFill>
                  <a:schemeClr val="tx1"/>
                </a:solidFill>
                <a:cs typeface="Arial" panose="020B0604020202020204" pitchFamily="34" charset="0"/>
              </a:rPr>
              <a:t>I Corinthians 15:1-2 – “… by which you are being saved, </a:t>
            </a:r>
            <a:r>
              <a:rPr lang="en-US" sz="3200" b="1" dirty="0">
                <a:solidFill>
                  <a:schemeClr val="tx1"/>
                </a:solidFill>
                <a:cs typeface="Arial" panose="020B0604020202020204" pitchFamily="34" charset="0"/>
              </a:rPr>
              <a:t>if you hold fast</a:t>
            </a:r>
            <a:r>
              <a:rPr lang="en-US" sz="3200" dirty="0">
                <a:solidFill>
                  <a:schemeClr val="tx1"/>
                </a:solidFill>
                <a:cs typeface="Arial" panose="020B0604020202020204" pitchFamily="34" charset="0"/>
              </a:rPr>
              <a:t> to the word I preached to you – unless you believed in vain.”</a:t>
            </a:r>
          </a:p>
        </p:txBody>
      </p:sp>
      <p:sp>
        <p:nvSpPr>
          <p:cNvPr id="3" name="Rectangle 2">
            <a:extLst>
              <a:ext uri="{FF2B5EF4-FFF2-40B4-BE49-F238E27FC236}">
                <a16:creationId xmlns:a16="http://schemas.microsoft.com/office/drawing/2014/main" id="{BAE563EC-63C0-B50C-D302-30B247AED5E1}"/>
              </a:ext>
            </a:extLst>
          </p:cNvPr>
          <p:cNvSpPr txBox="1">
            <a:spLocks noChangeArrowheads="1"/>
          </p:cNvSpPr>
          <p:nvPr/>
        </p:nvSpPr>
        <p:spPr bwMode="auto">
          <a:xfrm>
            <a:off x="228600" y="283464"/>
            <a:ext cx="8564880"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cap="none" spc="0" normalizeH="0" baseline="0" noProof="0" dirty="0">
                <a:ln>
                  <a:noFill/>
                </a:ln>
                <a:solidFill>
                  <a:schemeClr val="tx1"/>
                </a:solidFill>
                <a:effectLst/>
                <a:uLnTx/>
                <a:uFillTx/>
                <a:ea typeface="+mj-ea"/>
                <a:cs typeface="Arial" panose="020B0604020202020204" pitchFamily="34" charset="0"/>
              </a:rPr>
              <a:t>“What Must I Do To Be Saved?”</a:t>
            </a:r>
          </a:p>
        </p:txBody>
      </p:sp>
      <p:sp>
        <p:nvSpPr>
          <p:cNvPr id="5" name="TextBox 4">
            <a:extLst>
              <a:ext uri="{FF2B5EF4-FFF2-40B4-BE49-F238E27FC236}">
                <a16:creationId xmlns:a16="http://schemas.microsoft.com/office/drawing/2014/main" id="{BA9576B9-7F7A-5DFC-0C4B-C67C3403A2E6}"/>
              </a:ext>
            </a:extLst>
          </p:cNvPr>
          <p:cNvSpPr txBox="1"/>
          <p:nvPr/>
        </p:nvSpPr>
        <p:spPr>
          <a:xfrm>
            <a:off x="7441581" y="1056166"/>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3640DF4B-EE68-E78D-A6A8-179A64E50970}"/>
              </a:ext>
            </a:extLst>
          </p:cNvPr>
          <p:cNvSpPr>
            <a:spLocks noGrp="1"/>
          </p:cNvSpPr>
          <p:nvPr>
            <p:ph type="title"/>
          </p:nvPr>
        </p:nvSpPr>
        <p:spPr>
          <a:xfrm>
            <a:off x="228600" y="283464"/>
            <a:ext cx="8686800" cy="830997"/>
          </a:xfrm>
        </p:spPr>
        <p:txBody>
          <a:bodyPr>
            <a:spAutoFit/>
          </a:bodyPr>
          <a:lstStyle/>
          <a:p>
            <a:r>
              <a:rPr lang="en-US" altLang="en-US" sz="4800" b="1" dirty="0"/>
              <a:t>Commanded</a:t>
            </a:r>
          </a:p>
        </p:txBody>
      </p:sp>
      <p:sp>
        <p:nvSpPr>
          <p:cNvPr id="3" name="Content Placeholder 2">
            <a:extLst>
              <a:ext uri="{FF2B5EF4-FFF2-40B4-BE49-F238E27FC236}">
                <a16:creationId xmlns:a16="http://schemas.microsoft.com/office/drawing/2014/main" id="{F8FAAF5F-8C24-8FEB-7096-3B3775AC63CE}"/>
              </a:ext>
            </a:extLst>
          </p:cNvPr>
          <p:cNvSpPr>
            <a:spLocks noGrp="1"/>
          </p:cNvSpPr>
          <p:nvPr>
            <p:ph idx="1"/>
          </p:nvPr>
        </p:nvSpPr>
        <p:spPr>
          <a:xfrm>
            <a:off x="304800" y="1309199"/>
            <a:ext cx="8229600" cy="5309146"/>
          </a:xfrm>
        </p:spPr>
        <p:txBody>
          <a:bodyPr>
            <a:spAutoFit/>
          </a:bodyPr>
          <a:lstStyle/>
          <a:p>
            <a:pPr>
              <a:spcBef>
                <a:spcPts val="0"/>
              </a:spcBef>
              <a:buFont typeface="Arial" panose="020B0604020202020204" pitchFamily="34" charset="0"/>
              <a:buChar char="•"/>
            </a:pPr>
            <a:r>
              <a:rPr lang="en-US" altLang="en-US" sz="3600" b="1" dirty="0">
                <a:solidFill>
                  <a:schemeClr val="tx1"/>
                </a:solidFill>
              </a:rPr>
              <a:t>Study</a:t>
            </a:r>
            <a:r>
              <a:rPr lang="en-US" altLang="en-US" sz="3600" dirty="0">
                <a:solidFill>
                  <a:schemeClr val="tx1"/>
                </a:solidFill>
              </a:rPr>
              <a:t> – “application of the mental faculties to the acquisition of knowledge …”</a:t>
            </a:r>
            <a:r>
              <a:rPr lang="en-US" altLang="en-US" sz="2400" dirty="0">
                <a:solidFill>
                  <a:schemeClr val="tx1"/>
                </a:solidFill>
              </a:rPr>
              <a:t> (Merriam-Webster Dictionary)</a:t>
            </a:r>
          </a:p>
          <a:p>
            <a:pPr lvl="1">
              <a:spcBef>
                <a:spcPts val="0"/>
              </a:spcBef>
              <a:buFont typeface="Arial" panose="020B0604020202020204" pitchFamily="34" charset="0"/>
              <a:buChar char="•"/>
            </a:pPr>
            <a:r>
              <a:rPr lang="en-US" altLang="en-US" sz="3600" dirty="0">
                <a:solidFill>
                  <a:schemeClr val="tx1"/>
                </a:solidFill>
              </a:rPr>
              <a:t>II Timothy 2:15, “Study …” (KJV)</a:t>
            </a:r>
          </a:p>
          <a:p>
            <a:pPr>
              <a:spcBef>
                <a:spcPts val="0"/>
              </a:spcBef>
              <a:buFont typeface="Arial" panose="020B0604020202020204" pitchFamily="34" charset="0"/>
              <a:buChar char="•"/>
            </a:pPr>
            <a:r>
              <a:rPr lang="en-US" altLang="en-US" sz="3600" b="1" dirty="0">
                <a:solidFill>
                  <a:schemeClr val="tx1"/>
                </a:solidFill>
              </a:rPr>
              <a:t>Meditate</a:t>
            </a:r>
            <a:r>
              <a:rPr lang="en-US" altLang="en-US" sz="3600" dirty="0">
                <a:solidFill>
                  <a:schemeClr val="tx1"/>
                </a:solidFill>
              </a:rPr>
              <a:t> – “to focus one’s thoughts on: reflect on or ponder over”</a:t>
            </a:r>
            <a:r>
              <a:rPr lang="en-US" altLang="en-US" sz="2400" dirty="0">
                <a:solidFill>
                  <a:schemeClr val="tx1"/>
                </a:solidFill>
              </a:rPr>
              <a:t> (Ibid)</a:t>
            </a:r>
          </a:p>
          <a:p>
            <a:pPr lvl="1">
              <a:spcBef>
                <a:spcPts val="0"/>
              </a:spcBef>
              <a:buFont typeface="Arial" panose="020B0604020202020204" pitchFamily="34" charset="0"/>
              <a:buChar char="•"/>
            </a:pPr>
            <a:r>
              <a:rPr lang="en-US" altLang="en-US" sz="3600" dirty="0">
                <a:solidFill>
                  <a:schemeClr val="tx1"/>
                </a:solidFill>
              </a:rPr>
              <a:t>Philippians 4:8, “… meditate on these things”; Psalms 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550554-767C-2B20-751F-5218A699B6D4}"/>
              </a:ext>
            </a:extLst>
          </p:cNvPr>
          <p:cNvSpPr>
            <a:spLocks noGrp="1"/>
          </p:cNvSpPr>
          <p:nvPr>
            <p:ph idx="1"/>
          </p:nvPr>
        </p:nvSpPr>
        <p:spPr>
          <a:xfrm>
            <a:off x="228600" y="1144872"/>
            <a:ext cx="8229600" cy="5632311"/>
          </a:xfrm>
        </p:spPr>
        <p:txBody>
          <a:bodyPr>
            <a:spAutoFit/>
          </a:bodyPr>
          <a:lstStyle/>
          <a:p>
            <a:pPr>
              <a:spcBef>
                <a:spcPts val="0"/>
              </a:spcBef>
              <a:spcAft>
                <a:spcPts val="0"/>
              </a:spcAft>
              <a:buFont typeface="Arial" panose="020B0604020202020204" pitchFamily="34" charset="0"/>
              <a:buChar char="•"/>
            </a:pPr>
            <a:r>
              <a:rPr lang="en-US" altLang="en-US" sz="3600" b="1" dirty="0">
                <a:solidFill>
                  <a:schemeClr val="tx1"/>
                </a:solidFill>
              </a:rPr>
              <a:t>Search</a:t>
            </a:r>
            <a:r>
              <a:rPr lang="en-US" altLang="en-US" sz="3600" dirty="0">
                <a:solidFill>
                  <a:schemeClr val="tx1"/>
                </a:solidFill>
              </a:rPr>
              <a:t> – “</a:t>
            </a:r>
            <a:r>
              <a:rPr lang="en-US" sz="3600" dirty="0">
                <a:solidFill>
                  <a:schemeClr val="tx1"/>
                </a:solidFill>
              </a:rPr>
              <a:t>to look into or over carefully or thoroughly in an effort to find or discover something”</a:t>
            </a:r>
            <a:r>
              <a:rPr lang="en-US" altLang="en-US" sz="3600" dirty="0">
                <a:solidFill>
                  <a:prstClr val="white"/>
                </a:solidFill>
              </a:rPr>
              <a:t> (Merriam-Webster Dictionary)</a:t>
            </a:r>
            <a:endParaRPr lang="en-US" sz="3600" dirty="0">
              <a:solidFill>
                <a:schemeClr val="tx1"/>
              </a:solidFill>
            </a:endParaRPr>
          </a:p>
          <a:p>
            <a:pPr lvl="1">
              <a:spcBef>
                <a:spcPts val="0"/>
              </a:spcBef>
              <a:spcAft>
                <a:spcPts val="0"/>
              </a:spcAft>
              <a:buFont typeface="Arial" panose="020B0604020202020204" pitchFamily="34" charset="0"/>
              <a:buChar char="•"/>
            </a:pPr>
            <a:r>
              <a:rPr lang="en-US" altLang="en-US" sz="3600" dirty="0">
                <a:solidFill>
                  <a:schemeClr val="tx1"/>
                </a:solidFill>
              </a:rPr>
              <a:t>Acts 17:11, “… searched the Scriptures daily …”</a:t>
            </a:r>
          </a:p>
          <a:p>
            <a:pPr>
              <a:spcBef>
                <a:spcPts val="0"/>
              </a:spcBef>
              <a:spcAft>
                <a:spcPts val="0"/>
              </a:spcAft>
              <a:buFont typeface="Arial" panose="020B0604020202020204" pitchFamily="34" charset="0"/>
              <a:buChar char="•"/>
            </a:pPr>
            <a:r>
              <a:rPr lang="en-US" altLang="en-US" sz="3600" b="1" dirty="0">
                <a:solidFill>
                  <a:schemeClr val="tx1"/>
                </a:solidFill>
              </a:rPr>
              <a:t>Understand</a:t>
            </a:r>
            <a:r>
              <a:rPr lang="en-US" altLang="en-US" sz="3600" dirty="0">
                <a:solidFill>
                  <a:schemeClr val="tx1"/>
                </a:solidFill>
              </a:rPr>
              <a:t> – “to grasp the meaning of”</a:t>
            </a:r>
            <a:r>
              <a:rPr lang="en-US" altLang="en-US" sz="3600" dirty="0">
                <a:solidFill>
                  <a:prstClr val="white"/>
                </a:solidFill>
              </a:rPr>
              <a:t> (Ibid)</a:t>
            </a:r>
            <a:endParaRPr lang="en-US" altLang="en-US" sz="3600" dirty="0">
              <a:solidFill>
                <a:schemeClr val="tx1"/>
              </a:solidFill>
            </a:endParaRPr>
          </a:p>
          <a:p>
            <a:pPr lvl="1">
              <a:spcBef>
                <a:spcPts val="0"/>
              </a:spcBef>
              <a:spcAft>
                <a:spcPts val="0"/>
              </a:spcAft>
              <a:buFont typeface="Arial" panose="020B0604020202020204" pitchFamily="34" charset="0"/>
              <a:buChar char="•"/>
            </a:pPr>
            <a:r>
              <a:rPr lang="en-US" altLang="en-US" sz="3600" dirty="0">
                <a:solidFill>
                  <a:schemeClr val="tx1"/>
                </a:solidFill>
              </a:rPr>
              <a:t>Ephesians 5:17, “… understand what the will of the Lord is.”</a:t>
            </a:r>
          </a:p>
        </p:txBody>
      </p:sp>
      <p:sp>
        <p:nvSpPr>
          <p:cNvPr id="5" name="Title 1">
            <a:extLst>
              <a:ext uri="{FF2B5EF4-FFF2-40B4-BE49-F238E27FC236}">
                <a16:creationId xmlns:a16="http://schemas.microsoft.com/office/drawing/2014/main" id="{34405065-5555-7FC9-BC05-8429466990A9}"/>
              </a:ext>
            </a:extLst>
          </p:cNvPr>
          <p:cNvSpPr txBox="1">
            <a:spLocks/>
          </p:cNvSpPr>
          <p:nvPr/>
        </p:nvSpPr>
        <p:spPr>
          <a:xfrm>
            <a:off x="228600" y="285384"/>
            <a:ext cx="8686800" cy="830997"/>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altLang="en-US" sz="4800" b="1" dirty="0"/>
              <a:t>Commanded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5392C1B-32C2-E218-C920-D707B6E7CD58}"/>
              </a:ext>
            </a:extLst>
          </p:cNvPr>
          <p:cNvSpPr>
            <a:spLocks noGrp="1"/>
          </p:cNvSpPr>
          <p:nvPr>
            <p:ph type="title"/>
          </p:nvPr>
        </p:nvSpPr>
        <p:spPr>
          <a:xfrm>
            <a:off x="228600" y="285382"/>
            <a:ext cx="8686800" cy="941832"/>
          </a:xfrm>
        </p:spPr>
        <p:txBody>
          <a:bodyPr>
            <a:spAutoFit/>
          </a:bodyPr>
          <a:lstStyle/>
          <a:p>
            <a:r>
              <a:rPr lang="en-US" altLang="en-US" sz="4800" b="1" dirty="0"/>
              <a:t>Attitudes for study</a:t>
            </a:r>
          </a:p>
        </p:txBody>
      </p:sp>
      <p:sp>
        <p:nvSpPr>
          <p:cNvPr id="3" name="Content Placeholder 2">
            <a:extLst>
              <a:ext uri="{FF2B5EF4-FFF2-40B4-BE49-F238E27FC236}">
                <a16:creationId xmlns:a16="http://schemas.microsoft.com/office/drawing/2014/main" id="{9B3C3E95-BEA1-EE9E-1891-389FA073810D}"/>
              </a:ext>
            </a:extLst>
          </p:cNvPr>
          <p:cNvSpPr>
            <a:spLocks noGrp="1"/>
          </p:cNvSpPr>
          <p:nvPr>
            <p:ph idx="1"/>
          </p:nvPr>
        </p:nvSpPr>
        <p:spPr>
          <a:xfrm>
            <a:off x="228600" y="1143000"/>
            <a:ext cx="8686800" cy="3050066"/>
          </a:xfrm>
        </p:spPr>
        <p:txBody>
          <a:bodyPr wrap="square">
            <a:spAutoFit/>
          </a:bodyPr>
          <a:lstStyle/>
          <a:p>
            <a:pPr>
              <a:buFont typeface="Arial" panose="020B0604020202020204" pitchFamily="34" charset="0"/>
              <a:buChar char="•"/>
            </a:pPr>
            <a:r>
              <a:rPr lang="en-US" altLang="en-US" sz="3600" b="1" dirty="0">
                <a:solidFill>
                  <a:schemeClr val="tx1"/>
                </a:solidFill>
              </a:rPr>
              <a:t>Reverence</a:t>
            </a:r>
            <a:r>
              <a:rPr lang="en-US" altLang="en-US" sz="3600" dirty="0">
                <a:solidFill>
                  <a:schemeClr val="tx1"/>
                </a:solidFill>
              </a:rPr>
              <a:t> – Never forget this is the Word of God. It is due proper respect</a:t>
            </a:r>
          </a:p>
          <a:p>
            <a:pPr lvl="1">
              <a:buFont typeface="Arial" panose="020B0604020202020204" pitchFamily="34" charset="0"/>
              <a:buChar char="•"/>
            </a:pPr>
            <a:r>
              <a:rPr lang="en-US" altLang="en-US" sz="3600" dirty="0">
                <a:solidFill>
                  <a:schemeClr val="tx1"/>
                </a:solidFill>
              </a:rPr>
              <a:t>I Thessalonians 2:13 – “… what it really is, the word of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AB830C6-52A8-C4CA-C782-DE8E5701F8C8}"/>
              </a:ext>
            </a:extLst>
          </p:cNvPr>
          <p:cNvSpPr>
            <a:spLocks noGrp="1"/>
          </p:cNvSpPr>
          <p:nvPr>
            <p:ph type="title"/>
          </p:nvPr>
        </p:nvSpPr>
        <p:spPr>
          <a:xfrm>
            <a:off x="228600" y="283464"/>
            <a:ext cx="8686800" cy="944563"/>
          </a:xfrm>
        </p:spPr>
        <p:txBody>
          <a:bodyPr>
            <a:normAutofit/>
          </a:bodyPr>
          <a:lstStyle/>
          <a:p>
            <a:r>
              <a:rPr lang="en-US" altLang="en-US" sz="4800" b="1" dirty="0"/>
              <a:t>Attitudes for study</a:t>
            </a:r>
          </a:p>
        </p:txBody>
      </p:sp>
      <p:sp>
        <p:nvSpPr>
          <p:cNvPr id="3" name="Content Placeholder 2">
            <a:extLst>
              <a:ext uri="{FF2B5EF4-FFF2-40B4-BE49-F238E27FC236}">
                <a16:creationId xmlns:a16="http://schemas.microsoft.com/office/drawing/2014/main" id="{49587ED3-8945-97A1-F511-912338E7D841}"/>
              </a:ext>
            </a:extLst>
          </p:cNvPr>
          <p:cNvSpPr>
            <a:spLocks noGrp="1"/>
          </p:cNvSpPr>
          <p:nvPr>
            <p:ph idx="1"/>
          </p:nvPr>
        </p:nvSpPr>
        <p:spPr>
          <a:xfrm>
            <a:off x="228600" y="1143000"/>
            <a:ext cx="8686800" cy="4524315"/>
          </a:xfrm>
        </p:spPr>
        <p:txBody>
          <a:bodyPr wrap="square">
            <a:spAutoFit/>
          </a:bodyPr>
          <a:lstStyle/>
          <a:p>
            <a:pPr>
              <a:spcBef>
                <a:spcPts val="0"/>
              </a:spcBef>
              <a:spcAft>
                <a:spcPts val="0"/>
              </a:spcAft>
              <a:buFont typeface="Arial" panose="020B0604020202020204" pitchFamily="34" charset="0"/>
              <a:buChar char="•"/>
            </a:pPr>
            <a:r>
              <a:rPr lang="en-US" altLang="en-US" sz="3600" b="1" dirty="0">
                <a:solidFill>
                  <a:schemeClr val="tx1"/>
                </a:solidFill>
              </a:rPr>
              <a:t>Honesty</a:t>
            </a:r>
            <a:r>
              <a:rPr lang="en-US" altLang="en-US" sz="3600" dirty="0">
                <a:solidFill>
                  <a:schemeClr val="tx1"/>
                </a:solidFill>
              </a:rPr>
              <a:t> – many approach study with improper motives</a:t>
            </a:r>
          </a:p>
          <a:p>
            <a:pPr lvl="1">
              <a:spcBef>
                <a:spcPts val="0"/>
              </a:spcBef>
              <a:spcAft>
                <a:spcPts val="0"/>
              </a:spcAft>
              <a:buFont typeface="Arial" panose="020B0604020202020204" pitchFamily="34" charset="0"/>
              <a:buChar char="•"/>
            </a:pPr>
            <a:r>
              <a:rPr lang="en-US" altLang="en-US" sz="3600" dirty="0">
                <a:solidFill>
                  <a:schemeClr val="tx1"/>
                </a:solidFill>
              </a:rPr>
              <a:t>No confidence</a:t>
            </a:r>
          </a:p>
          <a:p>
            <a:pPr lvl="2">
              <a:spcBef>
                <a:spcPts val="0"/>
              </a:spcBef>
              <a:spcAft>
                <a:spcPts val="0"/>
              </a:spcAft>
              <a:buFont typeface="Arial" panose="020B0604020202020204" pitchFamily="34" charset="0"/>
              <a:buChar char="•"/>
            </a:pPr>
            <a:r>
              <a:rPr lang="en-US" altLang="en-US" sz="3600" dirty="0">
                <a:solidFill>
                  <a:schemeClr val="tx1"/>
                </a:solidFill>
              </a:rPr>
              <a:t>cf. Hebrews 10:19-23, “… a true heart in full assurance of faith”</a:t>
            </a:r>
          </a:p>
          <a:p>
            <a:pPr lvl="1">
              <a:spcBef>
                <a:spcPts val="0"/>
              </a:spcBef>
              <a:spcAft>
                <a:spcPts val="0"/>
              </a:spcAft>
              <a:buFont typeface="Arial" panose="020B0604020202020204" pitchFamily="34" charset="0"/>
              <a:buChar char="•"/>
            </a:pPr>
            <a:r>
              <a:rPr lang="en-US" altLang="en-US" sz="3600" dirty="0">
                <a:solidFill>
                  <a:schemeClr val="tx1"/>
                </a:solidFill>
              </a:rPr>
              <a:t>Prejudice</a:t>
            </a:r>
          </a:p>
          <a:p>
            <a:pPr lvl="2">
              <a:spcBef>
                <a:spcPts val="0"/>
              </a:spcBef>
              <a:spcAft>
                <a:spcPts val="0"/>
              </a:spcAft>
              <a:buFont typeface="Arial" panose="020B0604020202020204" pitchFamily="34" charset="0"/>
              <a:buChar char="•"/>
            </a:pPr>
            <a:r>
              <a:rPr lang="en-US" altLang="en-US" sz="3600" dirty="0">
                <a:solidFill>
                  <a:schemeClr val="tx1"/>
                </a:solidFill>
              </a:rPr>
              <a:t>cf. Romans 15:5-7, “… with one voice glorify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AB830C6-52A8-C4CA-C782-DE8E5701F8C8}"/>
              </a:ext>
            </a:extLst>
          </p:cNvPr>
          <p:cNvSpPr>
            <a:spLocks noGrp="1"/>
          </p:cNvSpPr>
          <p:nvPr>
            <p:ph type="title"/>
          </p:nvPr>
        </p:nvSpPr>
        <p:spPr>
          <a:xfrm>
            <a:off x="228600" y="283464"/>
            <a:ext cx="8686800" cy="944563"/>
          </a:xfrm>
        </p:spPr>
        <p:txBody>
          <a:bodyPr>
            <a:normAutofit/>
          </a:bodyPr>
          <a:lstStyle/>
          <a:p>
            <a:r>
              <a:rPr lang="en-US" altLang="en-US" sz="4800" b="1" dirty="0"/>
              <a:t>Attitudes for study</a:t>
            </a:r>
          </a:p>
        </p:txBody>
      </p:sp>
      <p:sp>
        <p:nvSpPr>
          <p:cNvPr id="3" name="Content Placeholder 2">
            <a:extLst>
              <a:ext uri="{FF2B5EF4-FFF2-40B4-BE49-F238E27FC236}">
                <a16:creationId xmlns:a16="http://schemas.microsoft.com/office/drawing/2014/main" id="{49587ED3-8945-97A1-F511-912338E7D841}"/>
              </a:ext>
            </a:extLst>
          </p:cNvPr>
          <p:cNvSpPr>
            <a:spLocks noGrp="1"/>
          </p:cNvSpPr>
          <p:nvPr>
            <p:ph idx="1"/>
          </p:nvPr>
        </p:nvSpPr>
        <p:spPr>
          <a:xfrm>
            <a:off x="228600" y="1143000"/>
            <a:ext cx="8686800" cy="4524315"/>
          </a:xfrm>
        </p:spPr>
        <p:txBody>
          <a:bodyPr wrap="square">
            <a:spAutoFit/>
          </a:bodyPr>
          <a:lstStyle/>
          <a:p>
            <a:pPr>
              <a:spcBef>
                <a:spcPts val="0"/>
              </a:spcBef>
              <a:spcAft>
                <a:spcPts val="0"/>
              </a:spcAft>
              <a:buFont typeface="Arial" panose="020B0604020202020204" pitchFamily="34" charset="0"/>
              <a:buChar char="•"/>
            </a:pPr>
            <a:r>
              <a:rPr lang="en-US" altLang="en-US" sz="3600" b="1" dirty="0">
                <a:solidFill>
                  <a:schemeClr val="tx1"/>
                </a:solidFill>
              </a:rPr>
              <a:t>Honesty</a:t>
            </a:r>
            <a:r>
              <a:rPr lang="en-US" altLang="en-US" sz="3600" dirty="0">
                <a:solidFill>
                  <a:schemeClr val="tx1"/>
                </a:solidFill>
              </a:rPr>
              <a:t> – many approach study with improper motives</a:t>
            </a:r>
          </a:p>
          <a:p>
            <a:pPr lvl="1">
              <a:spcBef>
                <a:spcPts val="0"/>
              </a:spcBef>
              <a:spcAft>
                <a:spcPts val="0"/>
              </a:spcAft>
              <a:buFont typeface="Arial" panose="020B0604020202020204" pitchFamily="34" charset="0"/>
              <a:buChar char="•"/>
            </a:pPr>
            <a:r>
              <a:rPr lang="en-US" altLang="en-US" sz="3600" dirty="0">
                <a:solidFill>
                  <a:schemeClr val="tx1"/>
                </a:solidFill>
              </a:rPr>
              <a:t>To find fault</a:t>
            </a:r>
          </a:p>
          <a:p>
            <a:pPr lvl="2">
              <a:spcBef>
                <a:spcPts val="0"/>
              </a:spcBef>
              <a:spcAft>
                <a:spcPts val="0"/>
              </a:spcAft>
              <a:buFont typeface="Arial" panose="020B0604020202020204" pitchFamily="34" charset="0"/>
              <a:buChar char="•"/>
            </a:pPr>
            <a:r>
              <a:rPr lang="en-US" altLang="en-US" sz="3600" dirty="0">
                <a:solidFill>
                  <a:schemeClr val="tx1"/>
                </a:solidFill>
              </a:rPr>
              <a:t>cf. I Thessalonians 2:13, “… the word of God”</a:t>
            </a:r>
          </a:p>
          <a:p>
            <a:pPr lvl="1">
              <a:spcBef>
                <a:spcPts val="0"/>
              </a:spcBef>
              <a:spcAft>
                <a:spcPts val="0"/>
              </a:spcAft>
              <a:buFont typeface="Arial" panose="020B0604020202020204" pitchFamily="34" charset="0"/>
              <a:buChar char="•"/>
            </a:pPr>
            <a:r>
              <a:rPr lang="en-US" altLang="en-US" sz="3600" dirty="0">
                <a:solidFill>
                  <a:schemeClr val="tx1"/>
                </a:solidFill>
              </a:rPr>
              <a:t>As trivia</a:t>
            </a:r>
          </a:p>
          <a:p>
            <a:pPr lvl="2">
              <a:spcBef>
                <a:spcPts val="0"/>
              </a:spcBef>
              <a:spcAft>
                <a:spcPts val="0"/>
              </a:spcAft>
              <a:buFont typeface="Arial" panose="020B0604020202020204" pitchFamily="34" charset="0"/>
              <a:buChar char="•"/>
            </a:pPr>
            <a:r>
              <a:rPr lang="en-US" altLang="en-US" sz="3600" dirty="0">
                <a:solidFill>
                  <a:schemeClr val="tx1"/>
                </a:solidFill>
              </a:rPr>
              <a:t>cf. Hebrews 4:12, “… discerning the thoughts …”</a:t>
            </a:r>
          </a:p>
        </p:txBody>
      </p:sp>
    </p:spTree>
    <p:extLst>
      <p:ext uri="{BB962C8B-B14F-4D97-AF65-F5344CB8AC3E}">
        <p14:creationId xmlns:p14="http://schemas.microsoft.com/office/powerpoint/2010/main" val="373778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28F2A1-CFCC-A9E7-F945-DA2B049724C6}"/>
              </a:ext>
            </a:extLst>
          </p:cNvPr>
          <p:cNvSpPr>
            <a:spLocks noGrp="1"/>
          </p:cNvSpPr>
          <p:nvPr>
            <p:ph idx="1"/>
          </p:nvPr>
        </p:nvSpPr>
        <p:spPr>
          <a:xfrm>
            <a:off x="228600" y="1143000"/>
            <a:ext cx="8229600" cy="3791807"/>
          </a:xfrm>
        </p:spPr>
        <p:txBody>
          <a:bodyPr>
            <a:spAutoFit/>
          </a:bodyPr>
          <a:lstStyle/>
          <a:p>
            <a:pPr>
              <a:buFont typeface="Arial" panose="020B0604020202020204" pitchFamily="34" charset="0"/>
              <a:buChar char="•"/>
            </a:pPr>
            <a:r>
              <a:rPr lang="en-US" altLang="en-US" sz="3600" b="1" dirty="0">
                <a:solidFill>
                  <a:schemeClr val="tx1"/>
                </a:solidFill>
              </a:rPr>
              <a:t>Desire</a:t>
            </a:r>
            <a:r>
              <a:rPr lang="en-US" altLang="en-US" sz="3600" dirty="0">
                <a:solidFill>
                  <a:schemeClr val="tx1"/>
                </a:solidFill>
              </a:rPr>
              <a:t> – you </a:t>
            </a:r>
            <a:r>
              <a:rPr lang="en-US" altLang="en-US" sz="3600" b="1" dirty="0">
                <a:solidFill>
                  <a:schemeClr val="tx1"/>
                </a:solidFill>
              </a:rPr>
              <a:t>want</a:t>
            </a:r>
            <a:r>
              <a:rPr lang="en-US" altLang="en-US" sz="3600" dirty="0">
                <a:solidFill>
                  <a:schemeClr val="tx1"/>
                </a:solidFill>
              </a:rPr>
              <a:t> to learn. A great hindrance to adequate study!</a:t>
            </a:r>
          </a:p>
          <a:p>
            <a:pPr lvl="1">
              <a:buFont typeface="Arial" panose="020B0604020202020204" pitchFamily="34" charset="0"/>
              <a:buChar char="•"/>
            </a:pPr>
            <a:r>
              <a:rPr lang="en-US" altLang="en-US" sz="3600" dirty="0">
                <a:solidFill>
                  <a:schemeClr val="tx1"/>
                </a:solidFill>
              </a:rPr>
              <a:t>Psalms 119:97, “… how I love your law”</a:t>
            </a:r>
          </a:p>
          <a:p>
            <a:pPr lvl="1">
              <a:buFont typeface="Arial" panose="020B0604020202020204" pitchFamily="34" charset="0"/>
              <a:buChar char="•"/>
            </a:pPr>
            <a:r>
              <a:rPr lang="en-US" altLang="en-US" sz="3600" dirty="0">
                <a:solidFill>
                  <a:schemeClr val="tx1"/>
                </a:solidFill>
              </a:rPr>
              <a:t>cf. II Thessalonians 2:10, “they refused to love the truth …”</a:t>
            </a:r>
          </a:p>
        </p:txBody>
      </p:sp>
      <p:sp>
        <p:nvSpPr>
          <p:cNvPr id="5" name="Title 1">
            <a:extLst>
              <a:ext uri="{FF2B5EF4-FFF2-40B4-BE49-F238E27FC236}">
                <a16:creationId xmlns:a16="http://schemas.microsoft.com/office/drawing/2014/main" id="{569E3D59-D176-7F90-99EE-65A88DE299C5}"/>
              </a:ext>
            </a:extLst>
          </p:cNvPr>
          <p:cNvSpPr>
            <a:spLocks noGrp="1"/>
          </p:cNvSpPr>
          <p:nvPr>
            <p:ph type="title"/>
          </p:nvPr>
        </p:nvSpPr>
        <p:spPr>
          <a:xfrm>
            <a:off x="228600" y="283464"/>
            <a:ext cx="8686800" cy="944563"/>
          </a:xfrm>
        </p:spPr>
        <p:txBody>
          <a:bodyPr>
            <a:normAutofit/>
          </a:bodyPr>
          <a:lstStyle/>
          <a:p>
            <a:r>
              <a:rPr lang="en-US" altLang="en-US" sz="4800" b="1" dirty="0"/>
              <a:t>Attitudes for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A4DE31-7F6B-A915-B9EC-62FF1C04F1DD}"/>
              </a:ext>
            </a:extLst>
          </p:cNvPr>
          <p:cNvSpPr>
            <a:spLocks noGrp="1"/>
          </p:cNvSpPr>
          <p:nvPr>
            <p:ph idx="1"/>
          </p:nvPr>
        </p:nvSpPr>
        <p:spPr>
          <a:xfrm>
            <a:off x="228600" y="1143000"/>
            <a:ext cx="8229600" cy="5632311"/>
          </a:xfrm>
        </p:spPr>
        <p:txBody>
          <a:bodyPr>
            <a:spAutoFit/>
          </a:bodyPr>
          <a:lstStyle/>
          <a:p>
            <a:pPr>
              <a:spcBef>
                <a:spcPts val="0"/>
              </a:spcBef>
              <a:spcAft>
                <a:spcPts val="0"/>
              </a:spcAft>
              <a:buFont typeface="Arial" panose="020B0604020202020204" pitchFamily="34" charset="0"/>
              <a:buChar char="•"/>
            </a:pPr>
            <a:r>
              <a:rPr lang="en-US" altLang="en-US" sz="3600" b="1" dirty="0">
                <a:solidFill>
                  <a:schemeClr val="tx1"/>
                </a:solidFill>
              </a:rPr>
              <a:t>Diligence</a:t>
            </a:r>
            <a:r>
              <a:rPr lang="en-US" altLang="en-US" sz="3600" dirty="0">
                <a:solidFill>
                  <a:schemeClr val="tx1"/>
                </a:solidFill>
              </a:rPr>
              <a:t> – a willingness to work at it. If it’s worth having, it’s worth the effort.</a:t>
            </a:r>
          </a:p>
          <a:p>
            <a:pPr lvl="1">
              <a:spcBef>
                <a:spcPts val="0"/>
              </a:spcBef>
              <a:spcAft>
                <a:spcPts val="0"/>
              </a:spcAft>
              <a:buFont typeface="Arial" panose="020B0604020202020204" pitchFamily="34" charset="0"/>
              <a:buChar char="•"/>
            </a:pPr>
            <a:r>
              <a:rPr lang="en-US" altLang="en-US" sz="3600" dirty="0">
                <a:solidFill>
                  <a:schemeClr val="tx1"/>
                </a:solidFill>
              </a:rPr>
              <a:t>II Timothy 2:15, “a worker … rightly handling the word …”</a:t>
            </a:r>
          </a:p>
          <a:p>
            <a:pPr lvl="1">
              <a:spcBef>
                <a:spcPts val="0"/>
              </a:spcBef>
              <a:spcAft>
                <a:spcPts val="0"/>
              </a:spcAft>
              <a:buFont typeface="Arial" panose="020B0604020202020204" pitchFamily="34" charset="0"/>
              <a:buChar char="•"/>
            </a:pPr>
            <a:r>
              <a:rPr lang="en-US" altLang="en-US" sz="3600" dirty="0">
                <a:solidFill>
                  <a:schemeClr val="tx1"/>
                </a:solidFill>
              </a:rPr>
              <a:t>Proverbs 2:1-9, “… seek it like silver …”</a:t>
            </a:r>
          </a:p>
          <a:p>
            <a:pPr>
              <a:spcBef>
                <a:spcPts val="0"/>
              </a:spcBef>
              <a:spcAft>
                <a:spcPts val="0"/>
              </a:spcAft>
              <a:buFont typeface="Arial" panose="020B0604020202020204" pitchFamily="34" charset="0"/>
              <a:buChar char="•"/>
            </a:pPr>
            <a:r>
              <a:rPr lang="en-US" altLang="en-US" sz="3600" dirty="0">
                <a:solidFill>
                  <a:schemeClr val="tx1"/>
                </a:solidFill>
              </a:rPr>
              <a:t>Laziness – a killer</a:t>
            </a:r>
          </a:p>
          <a:p>
            <a:pPr lvl="1">
              <a:spcBef>
                <a:spcPts val="0"/>
              </a:spcBef>
              <a:spcAft>
                <a:spcPts val="0"/>
              </a:spcAft>
              <a:buFont typeface="Arial" panose="020B0604020202020204" pitchFamily="34" charset="0"/>
              <a:buChar char="•"/>
            </a:pPr>
            <a:r>
              <a:rPr lang="en-US" altLang="en-US" sz="3600" dirty="0">
                <a:solidFill>
                  <a:schemeClr val="tx1"/>
                </a:solidFill>
              </a:rPr>
              <a:t>Proverbs 13:4, “The soul of the sluggard …”</a:t>
            </a:r>
          </a:p>
        </p:txBody>
      </p:sp>
      <p:sp>
        <p:nvSpPr>
          <p:cNvPr id="7" name="Title 1">
            <a:extLst>
              <a:ext uri="{FF2B5EF4-FFF2-40B4-BE49-F238E27FC236}">
                <a16:creationId xmlns:a16="http://schemas.microsoft.com/office/drawing/2014/main" id="{B6D815E4-AD39-262E-6820-5A5ED4747E2D}"/>
              </a:ext>
            </a:extLst>
          </p:cNvPr>
          <p:cNvSpPr>
            <a:spLocks noGrp="1"/>
          </p:cNvSpPr>
          <p:nvPr>
            <p:ph type="title"/>
          </p:nvPr>
        </p:nvSpPr>
        <p:spPr>
          <a:xfrm>
            <a:off x="228600" y="283464"/>
            <a:ext cx="8686800" cy="944563"/>
          </a:xfrm>
        </p:spPr>
        <p:txBody>
          <a:bodyPr>
            <a:normAutofit/>
          </a:bodyPr>
          <a:lstStyle/>
          <a:p>
            <a:r>
              <a:rPr lang="en-US" altLang="en-US" sz="4800" b="1" dirty="0"/>
              <a:t>Attitudes for study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FA9863-02ED-CDCA-209C-00231545ADB2}"/>
              </a:ext>
            </a:extLst>
          </p:cNvPr>
          <p:cNvSpPr>
            <a:spLocks noGrp="1"/>
          </p:cNvSpPr>
          <p:nvPr>
            <p:ph idx="1"/>
          </p:nvPr>
        </p:nvSpPr>
        <p:spPr>
          <a:xfrm>
            <a:off x="228600" y="1143000"/>
            <a:ext cx="8229600" cy="4345805"/>
          </a:xfrm>
        </p:spPr>
        <p:txBody>
          <a:bodyPr>
            <a:spAutoFit/>
          </a:bodyPr>
          <a:lstStyle/>
          <a:p>
            <a:pPr>
              <a:buFont typeface="Arial" panose="020B0604020202020204" pitchFamily="34" charset="0"/>
              <a:buChar char="•"/>
            </a:pPr>
            <a:r>
              <a:rPr lang="en-US" altLang="en-US" sz="3600" b="1" dirty="0">
                <a:solidFill>
                  <a:schemeClr val="tx1"/>
                </a:solidFill>
              </a:rPr>
              <a:t>Direction</a:t>
            </a:r>
            <a:r>
              <a:rPr lang="en-US" altLang="en-US" sz="3600" dirty="0">
                <a:solidFill>
                  <a:schemeClr val="tx1"/>
                </a:solidFill>
              </a:rPr>
              <a:t> – formulate a plan of systematic study</a:t>
            </a:r>
          </a:p>
          <a:p>
            <a:pPr lvl="1">
              <a:buFont typeface="Arial" panose="020B0604020202020204" pitchFamily="34" charset="0"/>
              <a:buChar char="•"/>
            </a:pPr>
            <a:r>
              <a:rPr lang="en-US" altLang="en-US" sz="3600" dirty="0">
                <a:solidFill>
                  <a:schemeClr val="tx1"/>
                </a:solidFill>
              </a:rPr>
              <a:t>II Timothy 3:16-17, “equipped for every good work”</a:t>
            </a:r>
          </a:p>
          <a:p>
            <a:pPr lvl="1">
              <a:buFont typeface="Arial" panose="020B0604020202020204" pitchFamily="34" charset="0"/>
              <a:buChar char="•"/>
            </a:pPr>
            <a:r>
              <a:rPr lang="en-US" altLang="en-US" sz="3600" dirty="0">
                <a:solidFill>
                  <a:schemeClr val="tx1"/>
                </a:solidFill>
              </a:rPr>
              <a:t>Matthew 4:4, “… by every word that comes from the mouth of God”</a:t>
            </a:r>
          </a:p>
        </p:txBody>
      </p:sp>
      <p:sp>
        <p:nvSpPr>
          <p:cNvPr id="5" name="Title 1">
            <a:extLst>
              <a:ext uri="{FF2B5EF4-FFF2-40B4-BE49-F238E27FC236}">
                <a16:creationId xmlns:a16="http://schemas.microsoft.com/office/drawing/2014/main" id="{DBCF4BED-325D-9259-6E60-C726044D8EFA}"/>
              </a:ext>
            </a:extLst>
          </p:cNvPr>
          <p:cNvSpPr>
            <a:spLocks noGrp="1"/>
          </p:cNvSpPr>
          <p:nvPr>
            <p:ph type="title"/>
          </p:nvPr>
        </p:nvSpPr>
        <p:spPr>
          <a:xfrm>
            <a:off x="228600" y="283464"/>
            <a:ext cx="8686800" cy="944563"/>
          </a:xfrm>
        </p:spPr>
        <p:txBody>
          <a:bodyPr>
            <a:normAutofit/>
          </a:bodyPr>
          <a:lstStyle/>
          <a:p>
            <a:r>
              <a:rPr lang="en-US" altLang="en-US" sz="4800" b="1" dirty="0"/>
              <a:t>Attitudes for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l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2657</TotalTime>
  <Words>3036</Words>
  <Application>Microsoft Office PowerPoint</Application>
  <PresentationFormat>On-screen Show (4:3)</PresentationFormat>
  <Paragraphs>187</Paragraphs>
  <Slides>19</Slides>
  <Notes>15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19</vt:i4>
      </vt:variant>
    </vt:vector>
  </HeadingPairs>
  <TitlesOfParts>
    <vt:vector size="27" baseType="lpstr">
      <vt:lpstr>Arial</vt:lpstr>
      <vt:lpstr>Book Antiqua</vt:lpstr>
      <vt:lpstr>Calibri</vt:lpstr>
      <vt:lpstr>Century Gothic</vt:lpstr>
      <vt:lpstr>Wingdings 3</vt:lpstr>
      <vt:lpstr>Custom Design</vt:lpstr>
      <vt:lpstr>1_Custom Design</vt:lpstr>
      <vt:lpstr>Slice</vt:lpstr>
      <vt:lpstr>PowerPoint Presentation</vt:lpstr>
      <vt:lpstr>Commanded</vt:lpstr>
      <vt:lpstr>PowerPoint Presentation</vt:lpstr>
      <vt:lpstr>Attitudes for study</vt:lpstr>
      <vt:lpstr>Attitudes for study</vt:lpstr>
      <vt:lpstr>Attitudes for study</vt:lpstr>
      <vt:lpstr>Attitudes for study</vt:lpstr>
      <vt:lpstr>Attitudes for study</vt:lpstr>
      <vt:lpstr>Attitudes for study</vt:lpstr>
      <vt:lpstr>Attitudes for study</vt:lpstr>
      <vt:lpstr>Suggestions for study</vt:lpstr>
      <vt:lpstr>Suggestions for study</vt:lpstr>
      <vt:lpstr>Suggestions for study</vt:lpstr>
      <vt:lpstr>Suggestions for study</vt:lpstr>
      <vt:lpstr>PowerPoint Presentation</vt:lpstr>
      <vt:lpstr>PowerPoint Presentation</vt:lpstr>
      <vt:lpstr>PowerPoint Presentation</vt:lpstr>
      <vt:lpstr>PowerPoint Presentation</vt:lpstr>
      <vt:lpstr>PowerPoint Presentation</vt:lpstr>
    </vt:vector>
  </TitlesOfParts>
  <Company>sundaysource.org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The Word Of God</dc:title>
  <dc:creator>Richard Lidh; Tom Thornhill; Jonathan R. Bailey</dc:creator>
  <cp:lastModifiedBy>Richard Lidh</cp:lastModifiedBy>
  <cp:revision>218</cp:revision>
  <cp:lastPrinted>2024-04-28T03:14:20Z</cp:lastPrinted>
  <dcterms:created xsi:type="dcterms:W3CDTF">2005-04-15T19:25:47Z</dcterms:created>
  <dcterms:modified xsi:type="dcterms:W3CDTF">2024-04-30T08:06:16Z</dcterms:modified>
</cp:coreProperties>
</file>